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56" r:id="rId2"/>
    <p:sldId id="302" r:id="rId3"/>
    <p:sldId id="260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2" r:id="rId13"/>
    <p:sldId id="314" r:id="rId14"/>
    <p:sldId id="296" r:id="rId15"/>
    <p:sldId id="327" r:id="rId16"/>
    <p:sldId id="328" r:id="rId17"/>
    <p:sldId id="264" r:id="rId18"/>
    <p:sldId id="265" r:id="rId19"/>
    <p:sldId id="266" r:id="rId20"/>
    <p:sldId id="293" r:id="rId21"/>
    <p:sldId id="267" r:id="rId22"/>
    <p:sldId id="257" r:id="rId23"/>
    <p:sldId id="258" r:id="rId24"/>
    <p:sldId id="294" r:id="rId25"/>
    <p:sldId id="326" r:id="rId26"/>
    <p:sldId id="277" r:id="rId27"/>
    <p:sldId id="262" r:id="rId28"/>
    <p:sldId id="297" r:id="rId29"/>
    <p:sldId id="298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>
        <p:scale>
          <a:sx n="66" d="100"/>
          <a:sy n="66" d="100"/>
        </p:scale>
        <p:origin x="684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F9111-2BB0-4825-9A42-CD9401A95CB3}" type="datetimeFigureOut">
              <a:rPr lang="de-DE" smtClean="0"/>
              <a:t>17.12.2019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90054-138B-473D-A3D3-9812F39244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682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29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53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07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30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20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3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04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6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41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26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84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8809B-89DF-4B81-B2E0-676966DA1C79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E7E32-5E4C-416F-B394-A615359D20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35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5" y="426352"/>
            <a:ext cx="2541647" cy="288698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54854" y="3718548"/>
            <a:ext cx="11418277" cy="23876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Unser KREUZ  mit der </a:t>
            </a:r>
            <a:r>
              <a:rPr lang="de-DE" b="1" dirty="0" smtClean="0"/>
              <a:t>Düngeverordnung</a:t>
            </a:r>
            <a:br>
              <a:rPr lang="de-DE" b="1" dirty="0" smtClean="0"/>
            </a:br>
            <a:r>
              <a:rPr lang="de-DE" b="1" dirty="0"/>
              <a:t/>
            </a:r>
            <a:br>
              <a:rPr lang="de-DE" b="1" dirty="0"/>
            </a:br>
            <a:r>
              <a:rPr lang="de-DE" b="1" dirty="0"/>
              <a:t>Auf dem Weg </a:t>
            </a:r>
            <a:r>
              <a:rPr lang="de-DE" b="1" dirty="0" smtClean="0"/>
              <a:t>nach guten Lösungen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48" y="426352"/>
            <a:ext cx="3969428" cy="30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416" y="-148590"/>
            <a:ext cx="13141246" cy="7392861"/>
          </a:xfrm>
        </p:spPr>
      </p:pic>
      <p:sp>
        <p:nvSpPr>
          <p:cNvPr id="6" name="Rechteck 5"/>
          <p:cNvSpPr/>
          <p:nvPr/>
        </p:nvSpPr>
        <p:spPr>
          <a:xfrm>
            <a:off x="0" y="0"/>
            <a:ext cx="12192000" cy="11246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04843" y="22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Tag nach der Ausbringung – 18m³ Fass</a:t>
            </a:r>
            <a:endParaRPr lang="de-DE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4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831"/>
            <a:ext cx="12192000" cy="9144000"/>
          </a:xfrm>
        </p:spPr>
      </p:pic>
      <p:sp>
        <p:nvSpPr>
          <p:cNvPr id="5" name="Rechteck 4"/>
          <p:cNvSpPr/>
          <p:nvPr/>
        </p:nvSpPr>
        <p:spPr>
          <a:xfrm>
            <a:off x="-73572" y="4442727"/>
            <a:ext cx="12444248" cy="15061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378" y="4558753"/>
            <a:ext cx="11858297" cy="1325563"/>
          </a:xfrm>
        </p:spPr>
        <p:txBody>
          <a:bodyPr/>
          <a:lstStyle/>
          <a:p>
            <a:r>
              <a:rPr lang="de-DE" dirty="0" smtClean="0"/>
              <a:t>Moderne Ausbringtechnik und Ihre Verteilgenauigkeit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6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690" y="4351338"/>
            <a:ext cx="10515600" cy="132556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25"/>
            <a:ext cx="7048500" cy="528637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3150" y="857250"/>
            <a:ext cx="6858000" cy="5143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6690" y="880110"/>
            <a:ext cx="491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Schleppschuh im Getreide (Feb 2019)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7275590" y="207318"/>
            <a:ext cx="4869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Breitverteiler im Getreide (Feb 2019)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42728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1471"/>
            <a:ext cx="12288560" cy="8199491"/>
          </a:xfrm>
        </p:spPr>
      </p:pic>
    </p:spTree>
    <p:extLst>
      <p:ext uri="{BB962C8B-B14F-4D97-AF65-F5344CB8AC3E}">
        <p14:creationId xmlns:p14="http://schemas.microsoft.com/office/powerpoint/2010/main" val="40792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237"/>
            <a:ext cx="12285371" cy="8197363"/>
          </a:xfrm>
        </p:spPr>
      </p:pic>
      <p:sp>
        <p:nvSpPr>
          <p:cNvPr id="3" name="Rechteck 2"/>
          <p:cNvSpPr/>
          <p:nvPr/>
        </p:nvSpPr>
        <p:spPr>
          <a:xfrm>
            <a:off x="-1" y="682580"/>
            <a:ext cx="12285371" cy="631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smtClean="0"/>
              <a:t>Technik soll es lösen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5193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31065" y="1216708"/>
            <a:ext cx="7237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/>
              <a:t>§ 6 Zusätzliche Vorgaben für die Anwendung von bestimmten Düngemitteln</a:t>
            </a:r>
          </a:p>
          <a:p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(</a:t>
            </a:r>
            <a:r>
              <a:rPr lang="de-DE" sz="1200" dirty="0"/>
              <a:t>1) Wer organische, organisch-mineralische Düngemittel, einschließlich Wirtschaftsdünger, jeweils mit</a:t>
            </a:r>
          </a:p>
          <a:p>
            <a:r>
              <a:rPr lang="de-DE" sz="1200" dirty="0"/>
              <a:t>wesentlichem Gehalt an verfügbarem Stickstoff oder Ammoniumstickstoff auf unbestelltes Ackerland</a:t>
            </a:r>
          </a:p>
          <a:p>
            <a:r>
              <a:rPr lang="de-DE" sz="1200" dirty="0"/>
              <a:t>aufbringt, hat diese unverzüglich, jedoch spätestens innerhalb von vier Stunden nach Beginn des Aufbringens</a:t>
            </a:r>
          </a:p>
          <a:p>
            <a:r>
              <a:rPr lang="de-DE" sz="1200" dirty="0"/>
              <a:t>einzuarbeiten. Satz 1 gilt nicht für</a:t>
            </a:r>
          </a:p>
          <a:p>
            <a:r>
              <a:rPr lang="de-DE" sz="1200" dirty="0"/>
              <a:t>1.   </a:t>
            </a:r>
            <a:r>
              <a:rPr lang="de-DE" sz="1200" dirty="0" err="1"/>
              <a:t>Festmist</a:t>
            </a:r>
            <a:r>
              <a:rPr lang="de-DE" sz="1200" dirty="0"/>
              <a:t> von Huftieren oder Klauentieren,</a:t>
            </a:r>
          </a:p>
          <a:p>
            <a:r>
              <a:rPr lang="de-DE" sz="1200" dirty="0"/>
              <a:t>  2.   Kompost sowie</a:t>
            </a:r>
          </a:p>
          <a:p>
            <a:r>
              <a:rPr lang="de-DE" sz="1200" dirty="0"/>
              <a:t>  3.   organische oder organisch-mineralische Düngemittel mit einem festgestellten Gehalt an Trockenmasse von</a:t>
            </a:r>
          </a:p>
          <a:p>
            <a:r>
              <a:rPr lang="de-DE" sz="1200" dirty="0"/>
              <a:t>weniger als zwei vom Hundert.</a:t>
            </a:r>
          </a:p>
          <a:p>
            <a:r>
              <a:rPr lang="de-DE" sz="1200" dirty="0"/>
              <a:t>  Die Einarbeitungsfrist nach Satz 1 darf nur überschritten werden, wenn sie wegen Nichtbefahrbarkeit des Bodens</a:t>
            </a:r>
          </a:p>
          <a:p>
            <a:r>
              <a:rPr lang="de-DE" sz="1200" dirty="0"/>
              <a:t>infolge nicht vorhersehbarer Witterungsereignisse, die nach dem Aufbringen eingetreten sind, nicht eingehalten</a:t>
            </a:r>
          </a:p>
          <a:p>
            <a:r>
              <a:rPr lang="de-DE" sz="1200" dirty="0"/>
              <a:t>werden kann. Im Falle des Satzes 3 muss die Einarbeitung unverzüglich erfolgen, nachdem die Befahrbarkeit des</a:t>
            </a:r>
          </a:p>
          <a:p>
            <a:r>
              <a:rPr lang="de-DE" sz="1200" dirty="0"/>
              <a:t>Bodens wieder gegeben ist.</a:t>
            </a:r>
          </a:p>
          <a:p>
            <a:r>
              <a:rPr lang="de-DE" sz="1200" dirty="0"/>
              <a:t>(2) Harnstoff als Düngemittel darf ab dem 1. Februar 2020 nur noch aufgebracht werden, soweit ihm ein</a:t>
            </a:r>
          </a:p>
          <a:p>
            <a:r>
              <a:rPr lang="de-DE" sz="1200" dirty="0" err="1"/>
              <a:t>Ureasehemmstoff</a:t>
            </a:r>
            <a:r>
              <a:rPr lang="de-DE" sz="1200" dirty="0"/>
              <a:t> zugegeben ist oder unverzüglich, jedoch spätestens innerhalb von vier Stunden nach der</a:t>
            </a:r>
          </a:p>
          <a:p>
            <a:r>
              <a:rPr lang="de-DE" sz="1200" dirty="0"/>
              <a:t>Aufbringung eingearbeitet wird.</a:t>
            </a:r>
          </a:p>
          <a:p>
            <a:r>
              <a:rPr lang="de-DE" sz="1200" dirty="0"/>
              <a:t>(3) Flüssige organische und flüssige organisch-mineralische Düngemittel, einschließlich flüssiger</a:t>
            </a:r>
          </a:p>
          <a:p>
            <a:r>
              <a:rPr lang="de-DE" sz="1200" dirty="0"/>
              <a:t>Wirtschaftsdünger, mit wesentlichem Gehalt an verfügbarem Stickstoff oder Ammoniumstickstoff dürfen im</a:t>
            </a:r>
          </a:p>
          <a:p>
            <a:r>
              <a:rPr lang="de-DE" sz="1200" dirty="0"/>
              <a:t>Falle von bestelltem Ackerland ab dem 1. Februar 2020 nur noch streifenförmig auf den Boden aufgebracht</a:t>
            </a:r>
          </a:p>
          <a:p>
            <a:r>
              <a:rPr lang="de-DE" sz="1200" dirty="0"/>
              <a:t>oder direkt in den Boden eingebracht werden. Im Falle von Grünland, Dauergrünland oder mehrschnittigem</a:t>
            </a:r>
          </a:p>
          <a:p>
            <a:r>
              <a:rPr lang="de-DE" sz="1200" dirty="0"/>
              <a:t>Feldfutterbau gelten die Vorgaben nach Satz 1 ab dem 1. Februar 2025. </a:t>
            </a:r>
            <a:r>
              <a:rPr lang="de-DE" sz="1200" dirty="0">
                <a:solidFill>
                  <a:srgbClr val="FF0000"/>
                </a:solidFill>
              </a:rPr>
              <a:t>Die nach Landesrecht zuständige</a:t>
            </a:r>
          </a:p>
          <a:p>
            <a:r>
              <a:rPr lang="de-DE" sz="1200" dirty="0">
                <a:solidFill>
                  <a:srgbClr val="FF0000"/>
                </a:solidFill>
              </a:rPr>
              <a:t>Stelle kann abweichend von den Sätzen 1 und 2 genehmigen, dass die in Satz 1 genannten Stoffe mittels</a:t>
            </a:r>
          </a:p>
          <a:p>
            <a:r>
              <a:rPr lang="de-DE" sz="1200" dirty="0">
                <a:solidFill>
                  <a:srgbClr val="FF0000"/>
                </a:solidFill>
              </a:rPr>
              <a:t>anderer Verfahren aufgebracht werden dürfen, soweit diese anderen Verfahren zu vergleichbar geringen</a:t>
            </a:r>
          </a:p>
          <a:p>
            <a:r>
              <a:rPr lang="de-DE" sz="1200" dirty="0">
                <a:solidFill>
                  <a:srgbClr val="FF0000"/>
                </a:solidFill>
              </a:rPr>
              <a:t>Ammoniakemissionen wie die in Satz 1 genannten Verfahren führen. </a:t>
            </a:r>
            <a:r>
              <a:rPr lang="de-DE" sz="1200" dirty="0"/>
              <a:t>Die nach Landesrecht zuständige Stelle</a:t>
            </a:r>
          </a:p>
          <a:p>
            <a:r>
              <a:rPr lang="de-DE" sz="1200" dirty="0"/>
              <a:t>kann ferner Ausnahmen von den Vorgaben der Sätze 1 und 2 genehmigen, soweit deren Einhaltung und</a:t>
            </a:r>
          </a:p>
          <a:p>
            <a:r>
              <a:rPr lang="de-DE" sz="1200" dirty="0"/>
              <a:t>eine Aufbringung mittels anderer Verfahren im Sinne des Satzes 3 auf Grund der naturräumlichen oder</a:t>
            </a:r>
          </a:p>
          <a:p>
            <a:r>
              <a:rPr lang="de-DE" sz="1200" dirty="0"/>
              <a:t>agrarstrukturellen Besonderheiten des Betriebes unmöglich oder unzumutbar sind.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53048" y="206062"/>
            <a:ext cx="4404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/>
              <a:t>Düngeverordnung</a:t>
            </a:r>
            <a:endParaRPr lang="de-DE" sz="2000" b="1" dirty="0"/>
          </a:p>
        </p:txBody>
      </p:sp>
      <p:sp>
        <p:nvSpPr>
          <p:cNvPr id="6" name="Pfeil nach unten 5"/>
          <p:cNvSpPr/>
          <p:nvPr/>
        </p:nvSpPr>
        <p:spPr>
          <a:xfrm rot="5400000">
            <a:off x="8168426" y="4285449"/>
            <a:ext cx="1680692" cy="22795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63" y="4838248"/>
            <a:ext cx="1714938" cy="19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89398" y="2247018"/>
            <a:ext cx="107409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0000"/>
                </a:solidFill>
              </a:rPr>
              <a:t>ZITAT:</a:t>
            </a:r>
            <a:br>
              <a:rPr lang="de-DE" sz="2800" b="1" dirty="0" smtClean="0">
                <a:solidFill>
                  <a:srgbClr val="FF0000"/>
                </a:solidFill>
              </a:rPr>
            </a:br>
            <a:r>
              <a:rPr lang="de-DE" sz="2800" b="1" dirty="0" smtClean="0">
                <a:solidFill>
                  <a:srgbClr val="FF0000"/>
                </a:solidFill>
              </a:rPr>
              <a:t/>
            </a:r>
            <a:br>
              <a:rPr lang="de-DE" sz="2800" b="1" dirty="0" smtClean="0">
                <a:solidFill>
                  <a:srgbClr val="FF0000"/>
                </a:solidFill>
              </a:rPr>
            </a:br>
            <a:r>
              <a:rPr lang="de-DE" sz="2800" b="1" dirty="0" smtClean="0">
                <a:solidFill>
                  <a:srgbClr val="FF0000"/>
                </a:solidFill>
              </a:rPr>
              <a:t>„Die </a:t>
            </a:r>
            <a:r>
              <a:rPr lang="de-DE" sz="2800" b="1" dirty="0">
                <a:solidFill>
                  <a:srgbClr val="FF0000"/>
                </a:solidFill>
              </a:rPr>
              <a:t>nach Landesrecht </a:t>
            </a:r>
            <a:r>
              <a:rPr lang="de-DE" sz="2800" b="1" dirty="0" smtClean="0">
                <a:solidFill>
                  <a:srgbClr val="FF0000"/>
                </a:solidFill>
              </a:rPr>
              <a:t>zuständige Stelle </a:t>
            </a:r>
            <a:r>
              <a:rPr lang="de-DE" sz="2800" b="1" dirty="0">
                <a:solidFill>
                  <a:srgbClr val="FF0000"/>
                </a:solidFill>
              </a:rPr>
              <a:t>kann </a:t>
            </a:r>
            <a:r>
              <a:rPr lang="de-DE" sz="2800" b="1" dirty="0">
                <a:solidFill>
                  <a:srgbClr val="7030A0"/>
                </a:solidFill>
              </a:rPr>
              <a:t>abweichend</a:t>
            </a:r>
            <a:r>
              <a:rPr lang="de-DE" sz="2800" b="1" dirty="0">
                <a:solidFill>
                  <a:srgbClr val="FF0000"/>
                </a:solidFill>
              </a:rPr>
              <a:t> von den Sätzen 1 und 2 genehmigen, dass die in Satz 1 genannten Stoffe mittels</a:t>
            </a:r>
          </a:p>
          <a:p>
            <a:pPr algn="ctr"/>
            <a:r>
              <a:rPr lang="de-DE" sz="2800" b="1" dirty="0">
                <a:solidFill>
                  <a:srgbClr val="7030A0"/>
                </a:solidFill>
              </a:rPr>
              <a:t>anderer Verfahren </a:t>
            </a:r>
            <a:r>
              <a:rPr lang="de-DE" sz="2800" b="1" dirty="0">
                <a:solidFill>
                  <a:srgbClr val="FF0000"/>
                </a:solidFill>
              </a:rPr>
              <a:t>aufgebracht werden dürfen, soweit diese anderen Verfahren zu </a:t>
            </a:r>
            <a:r>
              <a:rPr lang="de-DE" sz="2800" b="1" dirty="0">
                <a:solidFill>
                  <a:srgbClr val="7030A0"/>
                </a:solidFill>
              </a:rPr>
              <a:t>vergleichbar </a:t>
            </a:r>
            <a:r>
              <a:rPr lang="de-DE" sz="2800" b="1" dirty="0" smtClean="0">
                <a:solidFill>
                  <a:srgbClr val="7030A0"/>
                </a:solidFill>
              </a:rPr>
              <a:t>geringen Ammoniakemissionen </a:t>
            </a:r>
            <a:r>
              <a:rPr lang="de-DE" sz="2800" b="1" dirty="0">
                <a:solidFill>
                  <a:srgbClr val="FF0000"/>
                </a:solidFill>
              </a:rPr>
              <a:t>wie die in Satz 1 genannten Verfahren führen</a:t>
            </a:r>
            <a:r>
              <a:rPr lang="de-DE" sz="2800" b="1" dirty="0" smtClean="0">
                <a:solidFill>
                  <a:srgbClr val="FF0000"/>
                </a:solidFill>
              </a:rPr>
              <a:t>.“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84552" y="1275009"/>
            <a:ext cx="3150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/>
              <a:t>DüV</a:t>
            </a:r>
            <a:r>
              <a:rPr lang="de-DE" sz="4400" b="1" dirty="0" smtClean="0"/>
              <a:t> §6 Abs3</a:t>
            </a:r>
            <a:endParaRPr lang="de-DE" sz="20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63" y="4838248"/>
            <a:ext cx="1714938" cy="19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03" y="875764"/>
            <a:ext cx="10692362" cy="515539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63" y="4838248"/>
            <a:ext cx="1714938" cy="19479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4534" y="270457"/>
            <a:ext cx="974856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Reduktion durch niedere Temperaturen</a:t>
            </a:r>
            <a:endParaRPr lang="de-DE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63" y="4838248"/>
            <a:ext cx="1714938" cy="194794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90" y="-6340107"/>
            <a:ext cx="8829796" cy="1891632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8565" y="6177337"/>
            <a:ext cx="93110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Graslänge 5 cm -  Emission</a:t>
            </a:r>
            <a:endParaRPr lang="de-DE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3129566" y="3412901"/>
            <a:ext cx="85129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feil nach unten 7"/>
          <p:cNvSpPr/>
          <p:nvPr/>
        </p:nvSpPr>
        <p:spPr>
          <a:xfrm>
            <a:off x="4655109" y="2407928"/>
            <a:ext cx="618979" cy="9988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539531" y="3740853"/>
            <a:ext cx="1047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rgbClr val="FF0000"/>
                </a:solidFill>
              </a:rPr>
              <a:t>-4%</a:t>
            </a:r>
            <a:endParaRPr lang="de-DE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838" y="1076851"/>
            <a:ext cx="12183035" cy="118756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35" y="4619308"/>
            <a:ext cx="1714938" cy="19479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70080" y="253055"/>
            <a:ext cx="5311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Nachausgasung NH</a:t>
            </a:r>
            <a:r>
              <a:rPr lang="de-DE" sz="4000" b="1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DE" sz="4000" b="1" baseline="-25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solidFill>
                  <a:srgbClr val="C00000"/>
                </a:solidFill>
              </a:rPr>
              <a:t>Die Ausgangssituation in Deutschland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200" dirty="0" smtClean="0"/>
              <a:t>Ammoniakemissionen nach Verursacher</a:t>
            </a:r>
            <a:endParaRPr lang="de-DE" sz="3200" dirty="0"/>
          </a:p>
        </p:txBody>
      </p:sp>
      <p:sp>
        <p:nvSpPr>
          <p:cNvPr id="264" name="object 3"/>
          <p:cNvSpPr/>
          <p:nvPr/>
        </p:nvSpPr>
        <p:spPr>
          <a:xfrm>
            <a:off x="5004215" y="5255801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4"/>
          <p:cNvSpPr/>
          <p:nvPr/>
        </p:nvSpPr>
        <p:spPr>
          <a:xfrm>
            <a:off x="4700939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5"/>
          <p:cNvSpPr/>
          <p:nvPr/>
        </p:nvSpPr>
        <p:spPr>
          <a:xfrm>
            <a:off x="4397663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6"/>
          <p:cNvSpPr/>
          <p:nvPr/>
        </p:nvSpPr>
        <p:spPr>
          <a:xfrm>
            <a:off x="4094387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7"/>
          <p:cNvSpPr/>
          <p:nvPr/>
        </p:nvSpPr>
        <p:spPr>
          <a:xfrm>
            <a:off x="3791112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8"/>
          <p:cNvSpPr/>
          <p:nvPr/>
        </p:nvSpPr>
        <p:spPr>
          <a:xfrm>
            <a:off x="3486312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9"/>
          <p:cNvSpPr/>
          <p:nvPr/>
        </p:nvSpPr>
        <p:spPr>
          <a:xfrm>
            <a:off x="3183036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10"/>
          <p:cNvSpPr/>
          <p:nvPr/>
        </p:nvSpPr>
        <p:spPr>
          <a:xfrm>
            <a:off x="2879759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11"/>
          <p:cNvSpPr/>
          <p:nvPr/>
        </p:nvSpPr>
        <p:spPr>
          <a:xfrm>
            <a:off x="2576484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12"/>
          <p:cNvSpPr/>
          <p:nvPr/>
        </p:nvSpPr>
        <p:spPr>
          <a:xfrm>
            <a:off x="2273208" y="52558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13"/>
          <p:cNvSpPr/>
          <p:nvPr/>
        </p:nvSpPr>
        <p:spPr>
          <a:xfrm>
            <a:off x="2004984" y="5255801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14"/>
          <p:cNvSpPr/>
          <p:nvPr/>
        </p:nvSpPr>
        <p:spPr>
          <a:xfrm>
            <a:off x="5004215" y="4798601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15"/>
          <p:cNvSpPr/>
          <p:nvPr/>
        </p:nvSpPr>
        <p:spPr>
          <a:xfrm>
            <a:off x="4700939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16"/>
          <p:cNvSpPr/>
          <p:nvPr/>
        </p:nvSpPr>
        <p:spPr>
          <a:xfrm>
            <a:off x="4397663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17"/>
          <p:cNvSpPr/>
          <p:nvPr/>
        </p:nvSpPr>
        <p:spPr>
          <a:xfrm>
            <a:off x="4094387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18"/>
          <p:cNvSpPr/>
          <p:nvPr/>
        </p:nvSpPr>
        <p:spPr>
          <a:xfrm>
            <a:off x="3791112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19"/>
          <p:cNvSpPr/>
          <p:nvPr/>
        </p:nvSpPr>
        <p:spPr>
          <a:xfrm>
            <a:off x="3486312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0"/>
          <p:cNvSpPr/>
          <p:nvPr/>
        </p:nvSpPr>
        <p:spPr>
          <a:xfrm>
            <a:off x="3183036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1"/>
          <p:cNvSpPr/>
          <p:nvPr/>
        </p:nvSpPr>
        <p:spPr>
          <a:xfrm>
            <a:off x="2879759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2"/>
          <p:cNvSpPr/>
          <p:nvPr/>
        </p:nvSpPr>
        <p:spPr>
          <a:xfrm>
            <a:off x="2576484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3"/>
          <p:cNvSpPr/>
          <p:nvPr/>
        </p:nvSpPr>
        <p:spPr>
          <a:xfrm>
            <a:off x="2273208" y="47986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4"/>
          <p:cNvSpPr/>
          <p:nvPr/>
        </p:nvSpPr>
        <p:spPr>
          <a:xfrm>
            <a:off x="2004984" y="4798601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5"/>
          <p:cNvSpPr/>
          <p:nvPr/>
        </p:nvSpPr>
        <p:spPr>
          <a:xfrm>
            <a:off x="5004215" y="4341401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6"/>
          <p:cNvSpPr/>
          <p:nvPr/>
        </p:nvSpPr>
        <p:spPr>
          <a:xfrm>
            <a:off x="4700939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7"/>
          <p:cNvSpPr/>
          <p:nvPr/>
        </p:nvSpPr>
        <p:spPr>
          <a:xfrm>
            <a:off x="4397663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"/>
          <p:cNvSpPr/>
          <p:nvPr/>
        </p:nvSpPr>
        <p:spPr>
          <a:xfrm>
            <a:off x="4094387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"/>
          <p:cNvSpPr/>
          <p:nvPr/>
        </p:nvSpPr>
        <p:spPr>
          <a:xfrm>
            <a:off x="3791112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30"/>
          <p:cNvSpPr/>
          <p:nvPr/>
        </p:nvSpPr>
        <p:spPr>
          <a:xfrm>
            <a:off x="3486312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31"/>
          <p:cNvSpPr/>
          <p:nvPr/>
        </p:nvSpPr>
        <p:spPr>
          <a:xfrm>
            <a:off x="3183036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32"/>
          <p:cNvSpPr/>
          <p:nvPr/>
        </p:nvSpPr>
        <p:spPr>
          <a:xfrm>
            <a:off x="2879759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33"/>
          <p:cNvSpPr/>
          <p:nvPr/>
        </p:nvSpPr>
        <p:spPr>
          <a:xfrm>
            <a:off x="2576484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34"/>
          <p:cNvSpPr/>
          <p:nvPr/>
        </p:nvSpPr>
        <p:spPr>
          <a:xfrm>
            <a:off x="2273208" y="43414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35"/>
          <p:cNvSpPr/>
          <p:nvPr/>
        </p:nvSpPr>
        <p:spPr>
          <a:xfrm>
            <a:off x="2004984" y="4341401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36"/>
          <p:cNvSpPr/>
          <p:nvPr/>
        </p:nvSpPr>
        <p:spPr>
          <a:xfrm>
            <a:off x="5004215" y="3884201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37"/>
          <p:cNvSpPr/>
          <p:nvPr/>
        </p:nvSpPr>
        <p:spPr>
          <a:xfrm>
            <a:off x="4700939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38"/>
          <p:cNvSpPr/>
          <p:nvPr/>
        </p:nvSpPr>
        <p:spPr>
          <a:xfrm>
            <a:off x="4397663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9"/>
          <p:cNvSpPr/>
          <p:nvPr/>
        </p:nvSpPr>
        <p:spPr>
          <a:xfrm>
            <a:off x="4094387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40"/>
          <p:cNvSpPr/>
          <p:nvPr/>
        </p:nvSpPr>
        <p:spPr>
          <a:xfrm>
            <a:off x="3791112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41"/>
          <p:cNvSpPr/>
          <p:nvPr/>
        </p:nvSpPr>
        <p:spPr>
          <a:xfrm>
            <a:off x="3486312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42"/>
          <p:cNvSpPr/>
          <p:nvPr/>
        </p:nvSpPr>
        <p:spPr>
          <a:xfrm>
            <a:off x="3183036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43"/>
          <p:cNvSpPr/>
          <p:nvPr/>
        </p:nvSpPr>
        <p:spPr>
          <a:xfrm>
            <a:off x="2879759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44"/>
          <p:cNvSpPr/>
          <p:nvPr/>
        </p:nvSpPr>
        <p:spPr>
          <a:xfrm>
            <a:off x="2576484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45"/>
          <p:cNvSpPr/>
          <p:nvPr/>
        </p:nvSpPr>
        <p:spPr>
          <a:xfrm>
            <a:off x="2273208" y="388420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46"/>
          <p:cNvSpPr/>
          <p:nvPr/>
        </p:nvSpPr>
        <p:spPr>
          <a:xfrm>
            <a:off x="2004984" y="3884201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47"/>
          <p:cNvSpPr/>
          <p:nvPr/>
        </p:nvSpPr>
        <p:spPr>
          <a:xfrm>
            <a:off x="5004215" y="3427000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48"/>
          <p:cNvSpPr/>
          <p:nvPr/>
        </p:nvSpPr>
        <p:spPr>
          <a:xfrm>
            <a:off x="4700939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49"/>
          <p:cNvSpPr/>
          <p:nvPr/>
        </p:nvSpPr>
        <p:spPr>
          <a:xfrm>
            <a:off x="4397663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50"/>
          <p:cNvSpPr/>
          <p:nvPr/>
        </p:nvSpPr>
        <p:spPr>
          <a:xfrm>
            <a:off x="4094387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51"/>
          <p:cNvSpPr/>
          <p:nvPr/>
        </p:nvSpPr>
        <p:spPr>
          <a:xfrm>
            <a:off x="3791112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52"/>
          <p:cNvSpPr/>
          <p:nvPr/>
        </p:nvSpPr>
        <p:spPr>
          <a:xfrm>
            <a:off x="3486312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53"/>
          <p:cNvSpPr/>
          <p:nvPr/>
        </p:nvSpPr>
        <p:spPr>
          <a:xfrm>
            <a:off x="3183036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54"/>
          <p:cNvSpPr/>
          <p:nvPr/>
        </p:nvSpPr>
        <p:spPr>
          <a:xfrm>
            <a:off x="2879759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55"/>
          <p:cNvSpPr/>
          <p:nvPr/>
        </p:nvSpPr>
        <p:spPr>
          <a:xfrm>
            <a:off x="2576484" y="34270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56"/>
          <p:cNvSpPr/>
          <p:nvPr/>
        </p:nvSpPr>
        <p:spPr>
          <a:xfrm>
            <a:off x="2004984" y="3427000"/>
            <a:ext cx="338455" cy="0"/>
          </a:xfrm>
          <a:custGeom>
            <a:avLst/>
            <a:gdLst/>
            <a:ahLst/>
            <a:cxnLst/>
            <a:rect l="l" t="t" r="r" b="b"/>
            <a:pathLst>
              <a:path w="338455">
                <a:moveTo>
                  <a:pt x="0" y="0"/>
                </a:moveTo>
                <a:lnTo>
                  <a:pt x="338327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57"/>
          <p:cNvSpPr/>
          <p:nvPr/>
        </p:nvSpPr>
        <p:spPr>
          <a:xfrm>
            <a:off x="5004215" y="2969800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58"/>
          <p:cNvSpPr/>
          <p:nvPr/>
        </p:nvSpPr>
        <p:spPr>
          <a:xfrm>
            <a:off x="4700939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59"/>
          <p:cNvSpPr/>
          <p:nvPr/>
        </p:nvSpPr>
        <p:spPr>
          <a:xfrm>
            <a:off x="4397663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60"/>
          <p:cNvSpPr/>
          <p:nvPr/>
        </p:nvSpPr>
        <p:spPr>
          <a:xfrm>
            <a:off x="4094387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61"/>
          <p:cNvSpPr/>
          <p:nvPr/>
        </p:nvSpPr>
        <p:spPr>
          <a:xfrm>
            <a:off x="3791112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62"/>
          <p:cNvSpPr/>
          <p:nvPr/>
        </p:nvSpPr>
        <p:spPr>
          <a:xfrm>
            <a:off x="3486312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63"/>
          <p:cNvSpPr/>
          <p:nvPr/>
        </p:nvSpPr>
        <p:spPr>
          <a:xfrm>
            <a:off x="3183036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64"/>
          <p:cNvSpPr/>
          <p:nvPr/>
        </p:nvSpPr>
        <p:spPr>
          <a:xfrm>
            <a:off x="2879759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65"/>
          <p:cNvSpPr/>
          <p:nvPr/>
        </p:nvSpPr>
        <p:spPr>
          <a:xfrm>
            <a:off x="2576484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66"/>
          <p:cNvSpPr/>
          <p:nvPr/>
        </p:nvSpPr>
        <p:spPr>
          <a:xfrm>
            <a:off x="2273208" y="29698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3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67"/>
          <p:cNvSpPr/>
          <p:nvPr/>
        </p:nvSpPr>
        <p:spPr>
          <a:xfrm>
            <a:off x="2004984" y="2969800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68"/>
          <p:cNvSpPr/>
          <p:nvPr/>
        </p:nvSpPr>
        <p:spPr>
          <a:xfrm>
            <a:off x="2004984" y="2512600"/>
            <a:ext cx="3034665" cy="0"/>
          </a:xfrm>
          <a:custGeom>
            <a:avLst/>
            <a:gdLst/>
            <a:ahLst/>
            <a:cxnLst/>
            <a:rect l="l" t="t" r="r" b="b"/>
            <a:pathLst>
              <a:path w="3034665">
                <a:moveTo>
                  <a:pt x="0" y="0"/>
                </a:moveTo>
                <a:lnTo>
                  <a:pt x="303428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69"/>
          <p:cNvSpPr/>
          <p:nvPr/>
        </p:nvSpPr>
        <p:spPr>
          <a:xfrm>
            <a:off x="2004984" y="2055400"/>
            <a:ext cx="3034665" cy="0"/>
          </a:xfrm>
          <a:custGeom>
            <a:avLst/>
            <a:gdLst/>
            <a:ahLst/>
            <a:cxnLst/>
            <a:rect l="l" t="t" r="r" b="b"/>
            <a:pathLst>
              <a:path w="3034665">
                <a:moveTo>
                  <a:pt x="0" y="0"/>
                </a:moveTo>
                <a:lnTo>
                  <a:pt x="3034284" y="0"/>
                </a:lnTo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70"/>
          <p:cNvSpPr/>
          <p:nvPr/>
        </p:nvSpPr>
        <p:spPr>
          <a:xfrm>
            <a:off x="2040036" y="4365784"/>
            <a:ext cx="233679" cy="1347470"/>
          </a:xfrm>
          <a:custGeom>
            <a:avLst/>
            <a:gdLst/>
            <a:ahLst/>
            <a:cxnLst/>
            <a:rect l="l" t="t" r="r" b="b"/>
            <a:pathLst>
              <a:path w="233680" h="1347470">
                <a:moveTo>
                  <a:pt x="0" y="0"/>
                </a:moveTo>
                <a:lnTo>
                  <a:pt x="233172" y="0"/>
                </a:lnTo>
                <a:lnTo>
                  <a:pt x="233172" y="1347216"/>
                </a:lnTo>
                <a:lnTo>
                  <a:pt x="0" y="1347216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71"/>
          <p:cNvSpPr/>
          <p:nvPr/>
        </p:nvSpPr>
        <p:spPr>
          <a:xfrm>
            <a:off x="2040036" y="4365784"/>
            <a:ext cx="233679" cy="1347470"/>
          </a:xfrm>
          <a:custGeom>
            <a:avLst/>
            <a:gdLst/>
            <a:ahLst/>
            <a:cxnLst/>
            <a:rect l="l" t="t" r="r" b="b"/>
            <a:pathLst>
              <a:path w="233680" h="1347470">
                <a:moveTo>
                  <a:pt x="0" y="0"/>
                </a:moveTo>
                <a:lnTo>
                  <a:pt x="233172" y="0"/>
                </a:lnTo>
                <a:lnTo>
                  <a:pt x="233172" y="1347216"/>
                </a:lnTo>
                <a:lnTo>
                  <a:pt x="0" y="134721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72"/>
          <p:cNvSpPr/>
          <p:nvPr/>
        </p:nvSpPr>
        <p:spPr>
          <a:xfrm>
            <a:off x="2343311" y="4399313"/>
            <a:ext cx="233679" cy="1313815"/>
          </a:xfrm>
          <a:custGeom>
            <a:avLst/>
            <a:gdLst/>
            <a:ahLst/>
            <a:cxnLst/>
            <a:rect l="l" t="t" r="r" b="b"/>
            <a:pathLst>
              <a:path w="233680" h="1313814">
                <a:moveTo>
                  <a:pt x="0" y="0"/>
                </a:moveTo>
                <a:lnTo>
                  <a:pt x="233172" y="0"/>
                </a:lnTo>
                <a:lnTo>
                  <a:pt x="233172" y="1313688"/>
                </a:lnTo>
                <a:lnTo>
                  <a:pt x="0" y="1313688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73"/>
          <p:cNvSpPr/>
          <p:nvPr/>
        </p:nvSpPr>
        <p:spPr>
          <a:xfrm>
            <a:off x="2343311" y="4399313"/>
            <a:ext cx="233679" cy="1313815"/>
          </a:xfrm>
          <a:custGeom>
            <a:avLst/>
            <a:gdLst/>
            <a:ahLst/>
            <a:cxnLst/>
            <a:rect l="l" t="t" r="r" b="b"/>
            <a:pathLst>
              <a:path w="233680" h="1313814">
                <a:moveTo>
                  <a:pt x="0" y="0"/>
                </a:moveTo>
                <a:lnTo>
                  <a:pt x="233172" y="0"/>
                </a:lnTo>
                <a:lnTo>
                  <a:pt x="233172" y="1313688"/>
                </a:lnTo>
                <a:lnTo>
                  <a:pt x="0" y="13136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74"/>
          <p:cNvSpPr/>
          <p:nvPr/>
        </p:nvSpPr>
        <p:spPr>
          <a:xfrm>
            <a:off x="2646587" y="4403884"/>
            <a:ext cx="233679" cy="1309370"/>
          </a:xfrm>
          <a:custGeom>
            <a:avLst/>
            <a:gdLst/>
            <a:ahLst/>
            <a:cxnLst/>
            <a:rect l="l" t="t" r="r" b="b"/>
            <a:pathLst>
              <a:path w="233680" h="1309370">
                <a:moveTo>
                  <a:pt x="0" y="0"/>
                </a:moveTo>
                <a:lnTo>
                  <a:pt x="233172" y="0"/>
                </a:lnTo>
                <a:lnTo>
                  <a:pt x="233172" y="1309116"/>
                </a:lnTo>
                <a:lnTo>
                  <a:pt x="0" y="1309116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75"/>
          <p:cNvSpPr/>
          <p:nvPr/>
        </p:nvSpPr>
        <p:spPr>
          <a:xfrm>
            <a:off x="2646587" y="4403884"/>
            <a:ext cx="233679" cy="1309370"/>
          </a:xfrm>
          <a:custGeom>
            <a:avLst/>
            <a:gdLst/>
            <a:ahLst/>
            <a:cxnLst/>
            <a:rect l="l" t="t" r="r" b="b"/>
            <a:pathLst>
              <a:path w="233680" h="1309370">
                <a:moveTo>
                  <a:pt x="0" y="0"/>
                </a:moveTo>
                <a:lnTo>
                  <a:pt x="233172" y="0"/>
                </a:lnTo>
                <a:lnTo>
                  <a:pt x="233172" y="1309116"/>
                </a:lnTo>
                <a:lnTo>
                  <a:pt x="0" y="130911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76"/>
          <p:cNvSpPr/>
          <p:nvPr/>
        </p:nvSpPr>
        <p:spPr>
          <a:xfrm>
            <a:off x="2949864" y="4387120"/>
            <a:ext cx="233679" cy="1325880"/>
          </a:xfrm>
          <a:custGeom>
            <a:avLst/>
            <a:gdLst/>
            <a:ahLst/>
            <a:cxnLst/>
            <a:rect l="l" t="t" r="r" b="b"/>
            <a:pathLst>
              <a:path w="233680" h="1325879">
                <a:moveTo>
                  <a:pt x="0" y="0"/>
                </a:moveTo>
                <a:lnTo>
                  <a:pt x="233171" y="0"/>
                </a:lnTo>
                <a:lnTo>
                  <a:pt x="233171" y="1325880"/>
                </a:lnTo>
                <a:lnTo>
                  <a:pt x="0" y="132588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77"/>
          <p:cNvSpPr/>
          <p:nvPr/>
        </p:nvSpPr>
        <p:spPr>
          <a:xfrm>
            <a:off x="2949864" y="4387120"/>
            <a:ext cx="233679" cy="1325880"/>
          </a:xfrm>
          <a:custGeom>
            <a:avLst/>
            <a:gdLst/>
            <a:ahLst/>
            <a:cxnLst/>
            <a:rect l="l" t="t" r="r" b="b"/>
            <a:pathLst>
              <a:path w="233680" h="1325879">
                <a:moveTo>
                  <a:pt x="0" y="0"/>
                </a:moveTo>
                <a:lnTo>
                  <a:pt x="233171" y="0"/>
                </a:lnTo>
                <a:lnTo>
                  <a:pt x="233171" y="1325880"/>
                </a:lnTo>
                <a:lnTo>
                  <a:pt x="0" y="132588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78"/>
          <p:cNvSpPr/>
          <p:nvPr/>
        </p:nvSpPr>
        <p:spPr>
          <a:xfrm>
            <a:off x="3253140" y="4387120"/>
            <a:ext cx="233679" cy="1325880"/>
          </a:xfrm>
          <a:custGeom>
            <a:avLst/>
            <a:gdLst/>
            <a:ahLst/>
            <a:cxnLst/>
            <a:rect l="l" t="t" r="r" b="b"/>
            <a:pathLst>
              <a:path w="233680" h="1325879">
                <a:moveTo>
                  <a:pt x="0" y="0"/>
                </a:moveTo>
                <a:lnTo>
                  <a:pt x="233171" y="0"/>
                </a:lnTo>
                <a:lnTo>
                  <a:pt x="233171" y="1325880"/>
                </a:lnTo>
                <a:lnTo>
                  <a:pt x="0" y="132588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79"/>
          <p:cNvSpPr/>
          <p:nvPr/>
        </p:nvSpPr>
        <p:spPr>
          <a:xfrm>
            <a:off x="3253140" y="4387120"/>
            <a:ext cx="233679" cy="1325880"/>
          </a:xfrm>
          <a:custGeom>
            <a:avLst/>
            <a:gdLst/>
            <a:ahLst/>
            <a:cxnLst/>
            <a:rect l="l" t="t" r="r" b="b"/>
            <a:pathLst>
              <a:path w="233680" h="1325879">
                <a:moveTo>
                  <a:pt x="0" y="0"/>
                </a:moveTo>
                <a:lnTo>
                  <a:pt x="233171" y="0"/>
                </a:lnTo>
                <a:lnTo>
                  <a:pt x="233171" y="1325880"/>
                </a:lnTo>
                <a:lnTo>
                  <a:pt x="0" y="132588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80"/>
          <p:cNvSpPr/>
          <p:nvPr/>
        </p:nvSpPr>
        <p:spPr>
          <a:xfrm>
            <a:off x="3556415" y="4397789"/>
            <a:ext cx="234950" cy="1315720"/>
          </a:xfrm>
          <a:custGeom>
            <a:avLst/>
            <a:gdLst/>
            <a:ahLst/>
            <a:cxnLst/>
            <a:rect l="l" t="t" r="r" b="b"/>
            <a:pathLst>
              <a:path w="234950" h="1315720">
                <a:moveTo>
                  <a:pt x="0" y="0"/>
                </a:moveTo>
                <a:lnTo>
                  <a:pt x="234695" y="0"/>
                </a:lnTo>
                <a:lnTo>
                  <a:pt x="234695" y="1315212"/>
                </a:lnTo>
                <a:lnTo>
                  <a:pt x="0" y="1315212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81"/>
          <p:cNvSpPr/>
          <p:nvPr/>
        </p:nvSpPr>
        <p:spPr>
          <a:xfrm>
            <a:off x="3556415" y="4397789"/>
            <a:ext cx="234950" cy="1315720"/>
          </a:xfrm>
          <a:custGeom>
            <a:avLst/>
            <a:gdLst/>
            <a:ahLst/>
            <a:cxnLst/>
            <a:rect l="l" t="t" r="r" b="b"/>
            <a:pathLst>
              <a:path w="234950" h="1315720">
                <a:moveTo>
                  <a:pt x="0" y="0"/>
                </a:moveTo>
                <a:lnTo>
                  <a:pt x="234695" y="0"/>
                </a:lnTo>
                <a:lnTo>
                  <a:pt x="234695" y="1315212"/>
                </a:lnTo>
                <a:lnTo>
                  <a:pt x="0" y="131521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82"/>
          <p:cNvSpPr/>
          <p:nvPr/>
        </p:nvSpPr>
        <p:spPr>
          <a:xfrm>
            <a:off x="3861215" y="4417601"/>
            <a:ext cx="233679" cy="1295400"/>
          </a:xfrm>
          <a:custGeom>
            <a:avLst/>
            <a:gdLst/>
            <a:ahLst/>
            <a:cxnLst/>
            <a:rect l="l" t="t" r="r" b="b"/>
            <a:pathLst>
              <a:path w="233680" h="1295400">
                <a:moveTo>
                  <a:pt x="0" y="0"/>
                </a:moveTo>
                <a:lnTo>
                  <a:pt x="233171" y="0"/>
                </a:lnTo>
                <a:lnTo>
                  <a:pt x="233171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83"/>
          <p:cNvSpPr/>
          <p:nvPr/>
        </p:nvSpPr>
        <p:spPr>
          <a:xfrm>
            <a:off x="3861215" y="4417601"/>
            <a:ext cx="233679" cy="1295400"/>
          </a:xfrm>
          <a:custGeom>
            <a:avLst/>
            <a:gdLst/>
            <a:ahLst/>
            <a:cxnLst/>
            <a:rect l="l" t="t" r="r" b="b"/>
            <a:pathLst>
              <a:path w="233680" h="1295400">
                <a:moveTo>
                  <a:pt x="0" y="0"/>
                </a:moveTo>
                <a:lnTo>
                  <a:pt x="233171" y="0"/>
                </a:lnTo>
                <a:lnTo>
                  <a:pt x="233171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84"/>
          <p:cNvSpPr/>
          <p:nvPr/>
        </p:nvSpPr>
        <p:spPr>
          <a:xfrm>
            <a:off x="4164492" y="4443508"/>
            <a:ext cx="233679" cy="1270000"/>
          </a:xfrm>
          <a:custGeom>
            <a:avLst/>
            <a:gdLst/>
            <a:ahLst/>
            <a:cxnLst/>
            <a:rect l="l" t="t" r="r" b="b"/>
            <a:pathLst>
              <a:path w="233679" h="1270000">
                <a:moveTo>
                  <a:pt x="0" y="0"/>
                </a:moveTo>
                <a:lnTo>
                  <a:pt x="233171" y="0"/>
                </a:lnTo>
                <a:lnTo>
                  <a:pt x="233171" y="1269492"/>
                </a:lnTo>
                <a:lnTo>
                  <a:pt x="0" y="1269492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85"/>
          <p:cNvSpPr/>
          <p:nvPr/>
        </p:nvSpPr>
        <p:spPr>
          <a:xfrm>
            <a:off x="4164492" y="4443508"/>
            <a:ext cx="233679" cy="1270000"/>
          </a:xfrm>
          <a:custGeom>
            <a:avLst/>
            <a:gdLst/>
            <a:ahLst/>
            <a:cxnLst/>
            <a:rect l="l" t="t" r="r" b="b"/>
            <a:pathLst>
              <a:path w="233679" h="1270000">
                <a:moveTo>
                  <a:pt x="0" y="0"/>
                </a:moveTo>
                <a:lnTo>
                  <a:pt x="233171" y="0"/>
                </a:lnTo>
                <a:lnTo>
                  <a:pt x="233171" y="1269492"/>
                </a:lnTo>
                <a:lnTo>
                  <a:pt x="0" y="126949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86"/>
          <p:cNvSpPr/>
          <p:nvPr/>
        </p:nvSpPr>
        <p:spPr>
          <a:xfrm>
            <a:off x="4467768" y="4428269"/>
            <a:ext cx="233679" cy="1285240"/>
          </a:xfrm>
          <a:custGeom>
            <a:avLst/>
            <a:gdLst/>
            <a:ahLst/>
            <a:cxnLst/>
            <a:rect l="l" t="t" r="r" b="b"/>
            <a:pathLst>
              <a:path w="233679" h="1285239">
                <a:moveTo>
                  <a:pt x="0" y="0"/>
                </a:moveTo>
                <a:lnTo>
                  <a:pt x="233172" y="0"/>
                </a:lnTo>
                <a:lnTo>
                  <a:pt x="233172" y="1284731"/>
                </a:lnTo>
                <a:lnTo>
                  <a:pt x="0" y="1284731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87"/>
          <p:cNvSpPr/>
          <p:nvPr/>
        </p:nvSpPr>
        <p:spPr>
          <a:xfrm>
            <a:off x="4467768" y="4428269"/>
            <a:ext cx="233679" cy="1285240"/>
          </a:xfrm>
          <a:custGeom>
            <a:avLst/>
            <a:gdLst/>
            <a:ahLst/>
            <a:cxnLst/>
            <a:rect l="l" t="t" r="r" b="b"/>
            <a:pathLst>
              <a:path w="233679" h="1285239">
                <a:moveTo>
                  <a:pt x="0" y="0"/>
                </a:moveTo>
                <a:lnTo>
                  <a:pt x="233172" y="0"/>
                </a:lnTo>
                <a:lnTo>
                  <a:pt x="233172" y="1284731"/>
                </a:lnTo>
                <a:lnTo>
                  <a:pt x="0" y="1284731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88"/>
          <p:cNvSpPr/>
          <p:nvPr/>
        </p:nvSpPr>
        <p:spPr>
          <a:xfrm>
            <a:off x="4771044" y="4416077"/>
            <a:ext cx="233679" cy="1297305"/>
          </a:xfrm>
          <a:custGeom>
            <a:avLst/>
            <a:gdLst/>
            <a:ahLst/>
            <a:cxnLst/>
            <a:rect l="l" t="t" r="r" b="b"/>
            <a:pathLst>
              <a:path w="233679" h="1297304">
                <a:moveTo>
                  <a:pt x="0" y="0"/>
                </a:moveTo>
                <a:lnTo>
                  <a:pt x="233172" y="0"/>
                </a:lnTo>
                <a:lnTo>
                  <a:pt x="233172" y="1296924"/>
                </a:lnTo>
                <a:lnTo>
                  <a:pt x="0" y="1296924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89"/>
          <p:cNvSpPr/>
          <p:nvPr/>
        </p:nvSpPr>
        <p:spPr>
          <a:xfrm>
            <a:off x="4771044" y="4416077"/>
            <a:ext cx="233679" cy="1297305"/>
          </a:xfrm>
          <a:custGeom>
            <a:avLst/>
            <a:gdLst/>
            <a:ahLst/>
            <a:cxnLst/>
            <a:rect l="l" t="t" r="r" b="b"/>
            <a:pathLst>
              <a:path w="233679" h="1297304">
                <a:moveTo>
                  <a:pt x="0" y="0"/>
                </a:moveTo>
                <a:lnTo>
                  <a:pt x="233172" y="0"/>
                </a:lnTo>
                <a:lnTo>
                  <a:pt x="233172" y="1296924"/>
                </a:lnTo>
                <a:lnTo>
                  <a:pt x="0" y="129692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90"/>
          <p:cNvSpPr/>
          <p:nvPr/>
        </p:nvSpPr>
        <p:spPr>
          <a:xfrm>
            <a:off x="2040036" y="3806477"/>
            <a:ext cx="233679" cy="559435"/>
          </a:xfrm>
          <a:custGeom>
            <a:avLst/>
            <a:gdLst/>
            <a:ahLst/>
            <a:cxnLst/>
            <a:rect l="l" t="t" r="r" b="b"/>
            <a:pathLst>
              <a:path w="233680" h="559435">
                <a:moveTo>
                  <a:pt x="0" y="0"/>
                </a:moveTo>
                <a:lnTo>
                  <a:pt x="233172" y="0"/>
                </a:lnTo>
                <a:lnTo>
                  <a:pt x="233172" y="559307"/>
                </a:lnTo>
                <a:lnTo>
                  <a:pt x="0" y="559307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91"/>
          <p:cNvSpPr/>
          <p:nvPr/>
        </p:nvSpPr>
        <p:spPr>
          <a:xfrm>
            <a:off x="2040036" y="3806477"/>
            <a:ext cx="233679" cy="559435"/>
          </a:xfrm>
          <a:custGeom>
            <a:avLst/>
            <a:gdLst/>
            <a:ahLst/>
            <a:cxnLst/>
            <a:rect l="l" t="t" r="r" b="b"/>
            <a:pathLst>
              <a:path w="233680" h="559435">
                <a:moveTo>
                  <a:pt x="0" y="0"/>
                </a:moveTo>
                <a:lnTo>
                  <a:pt x="233172" y="0"/>
                </a:lnTo>
                <a:lnTo>
                  <a:pt x="233172" y="559307"/>
                </a:lnTo>
                <a:lnTo>
                  <a:pt x="0" y="55930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92"/>
          <p:cNvSpPr/>
          <p:nvPr/>
        </p:nvSpPr>
        <p:spPr>
          <a:xfrm>
            <a:off x="2343311" y="3847625"/>
            <a:ext cx="233679" cy="551815"/>
          </a:xfrm>
          <a:custGeom>
            <a:avLst/>
            <a:gdLst/>
            <a:ahLst/>
            <a:cxnLst/>
            <a:rect l="l" t="t" r="r" b="b"/>
            <a:pathLst>
              <a:path w="233680" h="551814">
                <a:moveTo>
                  <a:pt x="0" y="0"/>
                </a:moveTo>
                <a:lnTo>
                  <a:pt x="233172" y="0"/>
                </a:lnTo>
                <a:lnTo>
                  <a:pt x="233172" y="551688"/>
                </a:lnTo>
                <a:lnTo>
                  <a:pt x="0" y="551688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93"/>
          <p:cNvSpPr/>
          <p:nvPr/>
        </p:nvSpPr>
        <p:spPr>
          <a:xfrm>
            <a:off x="2343311" y="3847625"/>
            <a:ext cx="233679" cy="551815"/>
          </a:xfrm>
          <a:custGeom>
            <a:avLst/>
            <a:gdLst/>
            <a:ahLst/>
            <a:cxnLst/>
            <a:rect l="l" t="t" r="r" b="b"/>
            <a:pathLst>
              <a:path w="233680" h="551814">
                <a:moveTo>
                  <a:pt x="0" y="0"/>
                </a:moveTo>
                <a:lnTo>
                  <a:pt x="233172" y="0"/>
                </a:lnTo>
                <a:lnTo>
                  <a:pt x="233172" y="551688"/>
                </a:lnTo>
                <a:lnTo>
                  <a:pt x="0" y="5516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94"/>
          <p:cNvSpPr/>
          <p:nvPr/>
        </p:nvSpPr>
        <p:spPr>
          <a:xfrm>
            <a:off x="2646587" y="3841528"/>
            <a:ext cx="233679" cy="562610"/>
          </a:xfrm>
          <a:custGeom>
            <a:avLst/>
            <a:gdLst/>
            <a:ahLst/>
            <a:cxnLst/>
            <a:rect l="l" t="t" r="r" b="b"/>
            <a:pathLst>
              <a:path w="233680" h="562610">
                <a:moveTo>
                  <a:pt x="0" y="0"/>
                </a:moveTo>
                <a:lnTo>
                  <a:pt x="233172" y="0"/>
                </a:lnTo>
                <a:lnTo>
                  <a:pt x="233172" y="562356"/>
                </a:lnTo>
                <a:lnTo>
                  <a:pt x="0" y="562356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95"/>
          <p:cNvSpPr/>
          <p:nvPr/>
        </p:nvSpPr>
        <p:spPr>
          <a:xfrm>
            <a:off x="2646587" y="3841528"/>
            <a:ext cx="233679" cy="562610"/>
          </a:xfrm>
          <a:custGeom>
            <a:avLst/>
            <a:gdLst/>
            <a:ahLst/>
            <a:cxnLst/>
            <a:rect l="l" t="t" r="r" b="b"/>
            <a:pathLst>
              <a:path w="233680" h="562610">
                <a:moveTo>
                  <a:pt x="0" y="0"/>
                </a:moveTo>
                <a:lnTo>
                  <a:pt x="233172" y="0"/>
                </a:lnTo>
                <a:lnTo>
                  <a:pt x="233172" y="562356"/>
                </a:lnTo>
                <a:lnTo>
                  <a:pt x="0" y="56235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96"/>
          <p:cNvSpPr/>
          <p:nvPr/>
        </p:nvSpPr>
        <p:spPr>
          <a:xfrm>
            <a:off x="2949864" y="3835433"/>
            <a:ext cx="233679" cy="551815"/>
          </a:xfrm>
          <a:custGeom>
            <a:avLst/>
            <a:gdLst/>
            <a:ahLst/>
            <a:cxnLst/>
            <a:rect l="l" t="t" r="r" b="b"/>
            <a:pathLst>
              <a:path w="233680" h="551814">
                <a:moveTo>
                  <a:pt x="0" y="0"/>
                </a:moveTo>
                <a:lnTo>
                  <a:pt x="233171" y="0"/>
                </a:lnTo>
                <a:lnTo>
                  <a:pt x="233171" y="551688"/>
                </a:lnTo>
                <a:lnTo>
                  <a:pt x="0" y="551688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97"/>
          <p:cNvSpPr/>
          <p:nvPr/>
        </p:nvSpPr>
        <p:spPr>
          <a:xfrm>
            <a:off x="2949864" y="3835433"/>
            <a:ext cx="233679" cy="551815"/>
          </a:xfrm>
          <a:custGeom>
            <a:avLst/>
            <a:gdLst/>
            <a:ahLst/>
            <a:cxnLst/>
            <a:rect l="l" t="t" r="r" b="b"/>
            <a:pathLst>
              <a:path w="233680" h="551814">
                <a:moveTo>
                  <a:pt x="0" y="0"/>
                </a:moveTo>
                <a:lnTo>
                  <a:pt x="233171" y="0"/>
                </a:lnTo>
                <a:lnTo>
                  <a:pt x="233171" y="551688"/>
                </a:lnTo>
                <a:lnTo>
                  <a:pt x="0" y="5516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98"/>
          <p:cNvSpPr/>
          <p:nvPr/>
        </p:nvSpPr>
        <p:spPr>
          <a:xfrm>
            <a:off x="3253140" y="3826289"/>
            <a:ext cx="233679" cy="561340"/>
          </a:xfrm>
          <a:custGeom>
            <a:avLst/>
            <a:gdLst/>
            <a:ahLst/>
            <a:cxnLst/>
            <a:rect l="l" t="t" r="r" b="b"/>
            <a:pathLst>
              <a:path w="233680" h="561339">
                <a:moveTo>
                  <a:pt x="0" y="0"/>
                </a:moveTo>
                <a:lnTo>
                  <a:pt x="233171" y="0"/>
                </a:lnTo>
                <a:lnTo>
                  <a:pt x="233171" y="560832"/>
                </a:lnTo>
                <a:lnTo>
                  <a:pt x="0" y="560832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99"/>
          <p:cNvSpPr/>
          <p:nvPr/>
        </p:nvSpPr>
        <p:spPr>
          <a:xfrm>
            <a:off x="3253140" y="3826289"/>
            <a:ext cx="233679" cy="561340"/>
          </a:xfrm>
          <a:custGeom>
            <a:avLst/>
            <a:gdLst/>
            <a:ahLst/>
            <a:cxnLst/>
            <a:rect l="l" t="t" r="r" b="b"/>
            <a:pathLst>
              <a:path w="233680" h="561339">
                <a:moveTo>
                  <a:pt x="0" y="0"/>
                </a:moveTo>
                <a:lnTo>
                  <a:pt x="233171" y="0"/>
                </a:lnTo>
                <a:lnTo>
                  <a:pt x="233171" y="560832"/>
                </a:lnTo>
                <a:lnTo>
                  <a:pt x="0" y="56083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100"/>
          <p:cNvSpPr/>
          <p:nvPr/>
        </p:nvSpPr>
        <p:spPr>
          <a:xfrm>
            <a:off x="3556415" y="3859816"/>
            <a:ext cx="234950" cy="538480"/>
          </a:xfrm>
          <a:custGeom>
            <a:avLst/>
            <a:gdLst/>
            <a:ahLst/>
            <a:cxnLst/>
            <a:rect l="l" t="t" r="r" b="b"/>
            <a:pathLst>
              <a:path w="234950" h="538479">
                <a:moveTo>
                  <a:pt x="0" y="0"/>
                </a:moveTo>
                <a:lnTo>
                  <a:pt x="234695" y="0"/>
                </a:lnTo>
                <a:lnTo>
                  <a:pt x="234695" y="537972"/>
                </a:lnTo>
                <a:lnTo>
                  <a:pt x="0" y="537972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101"/>
          <p:cNvSpPr/>
          <p:nvPr/>
        </p:nvSpPr>
        <p:spPr>
          <a:xfrm>
            <a:off x="3556415" y="3859816"/>
            <a:ext cx="234950" cy="538480"/>
          </a:xfrm>
          <a:custGeom>
            <a:avLst/>
            <a:gdLst/>
            <a:ahLst/>
            <a:cxnLst/>
            <a:rect l="l" t="t" r="r" b="b"/>
            <a:pathLst>
              <a:path w="234950" h="538479">
                <a:moveTo>
                  <a:pt x="0" y="0"/>
                </a:moveTo>
                <a:lnTo>
                  <a:pt x="234695" y="0"/>
                </a:lnTo>
                <a:lnTo>
                  <a:pt x="234695" y="537972"/>
                </a:lnTo>
                <a:lnTo>
                  <a:pt x="0" y="5379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102"/>
          <p:cNvSpPr/>
          <p:nvPr/>
        </p:nvSpPr>
        <p:spPr>
          <a:xfrm>
            <a:off x="3861215" y="3867437"/>
            <a:ext cx="233679" cy="550545"/>
          </a:xfrm>
          <a:custGeom>
            <a:avLst/>
            <a:gdLst/>
            <a:ahLst/>
            <a:cxnLst/>
            <a:rect l="l" t="t" r="r" b="b"/>
            <a:pathLst>
              <a:path w="233680" h="550545">
                <a:moveTo>
                  <a:pt x="0" y="0"/>
                </a:moveTo>
                <a:lnTo>
                  <a:pt x="233171" y="0"/>
                </a:lnTo>
                <a:lnTo>
                  <a:pt x="233171" y="550163"/>
                </a:lnTo>
                <a:lnTo>
                  <a:pt x="0" y="550163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103"/>
          <p:cNvSpPr/>
          <p:nvPr/>
        </p:nvSpPr>
        <p:spPr>
          <a:xfrm>
            <a:off x="3861215" y="3867437"/>
            <a:ext cx="233679" cy="550545"/>
          </a:xfrm>
          <a:custGeom>
            <a:avLst/>
            <a:gdLst/>
            <a:ahLst/>
            <a:cxnLst/>
            <a:rect l="l" t="t" r="r" b="b"/>
            <a:pathLst>
              <a:path w="233680" h="550545">
                <a:moveTo>
                  <a:pt x="0" y="0"/>
                </a:moveTo>
                <a:lnTo>
                  <a:pt x="233171" y="0"/>
                </a:lnTo>
                <a:lnTo>
                  <a:pt x="233171" y="550163"/>
                </a:lnTo>
                <a:lnTo>
                  <a:pt x="0" y="5501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104"/>
          <p:cNvSpPr/>
          <p:nvPr/>
        </p:nvSpPr>
        <p:spPr>
          <a:xfrm>
            <a:off x="4164492" y="3876581"/>
            <a:ext cx="233679" cy="567055"/>
          </a:xfrm>
          <a:custGeom>
            <a:avLst/>
            <a:gdLst/>
            <a:ahLst/>
            <a:cxnLst/>
            <a:rect l="l" t="t" r="r" b="b"/>
            <a:pathLst>
              <a:path w="233679" h="567054">
                <a:moveTo>
                  <a:pt x="0" y="0"/>
                </a:moveTo>
                <a:lnTo>
                  <a:pt x="233171" y="0"/>
                </a:lnTo>
                <a:lnTo>
                  <a:pt x="233171" y="566927"/>
                </a:lnTo>
                <a:lnTo>
                  <a:pt x="0" y="566927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105"/>
          <p:cNvSpPr/>
          <p:nvPr/>
        </p:nvSpPr>
        <p:spPr>
          <a:xfrm>
            <a:off x="4164492" y="3876581"/>
            <a:ext cx="233679" cy="567055"/>
          </a:xfrm>
          <a:custGeom>
            <a:avLst/>
            <a:gdLst/>
            <a:ahLst/>
            <a:cxnLst/>
            <a:rect l="l" t="t" r="r" b="b"/>
            <a:pathLst>
              <a:path w="233679" h="567054">
                <a:moveTo>
                  <a:pt x="0" y="0"/>
                </a:moveTo>
                <a:lnTo>
                  <a:pt x="233171" y="0"/>
                </a:lnTo>
                <a:lnTo>
                  <a:pt x="233171" y="566927"/>
                </a:lnTo>
                <a:lnTo>
                  <a:pt x="0" y="56692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106"/>
          <p:cNvSpPr/>
          <p:nvPr/>
        </p:nvSpPr>
        <p:spPr>
          <a:xfrm>
            <a:off x="4467768" y="3867437"/>
            <a:ext cx="233679" cy="561340"/>
          </a:xfrm>
          <a:custGeom>
            <a:avLst/>
            <a:gdLst/>
            <a:ahLst/>
            <a:cxnLst/>
            <a:rect l="l" t="t" r="r" b="b"/>
            <a:pathLst>
              <a:path w="233679" h="561339">
                <a:moveTo>
                  <a:pt x="0" y="0"/>
                </a:moveTo>
                <a:lnTo>
                  <a:pt x="233172" y="0"/>
                </a:lnTo>
                <a:lnTo>
                  <a:pt x="233172" y="560832"/>
                </a:lnTo>
                <a:lnTo>
                  <a:pt x="0" y="560832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107"/>
          <p:cNvSpPr/>
          <p:nvPr/>
        </p:nvSpPr>
        <p:spPr>
          <a:xfrm>
            <a:off x="4467768" y="3867437"/>
            <a:ext cx="233679" cy="561340"/>
          </a:xfrm>
          <a:custGeom>
            <a:avLst/>
            <a:gdLst/>
            <a:ahLst/>
            <a:cxnLst/>
            <a:rect l="l" t="t" r="r" b="b"/>
            <a:pathLst>
              <a:path w="233679" h="561339">
                <a:moveTo>
                  <a:pt x="0" y="0"/>
                </a:moveTo>
                <a:lnTo>
                  <a:pt x="233172" y="0"/>
                </a:lnTo>
                <a:lnTo>
                  <a:pt x="233172" y="560832"/>
                </a:lnTo>
                <a:lnTo>
                  <a:pt x="0" y="56083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108"/>
          <p:cNvSpPr/>
          <p:nvPr/>
        </p:nvSpPr>
        <p:spPr>
          <a:xfrm>
            <a:off x="4771044" y="3850672"/>
            <a:ext cx="233679" cy="565785"/>
          </a:xfrm>
          <a:custGeom>
            <a:avLst/>
            <a:gdLst/>
            <a:ahLst/>
            <a:cxnLst/>
            <a:rect l="l" t="t" r="r" b="b"/>
            <a:pathLst>
              <a:path w="233679" h="565785">
                <a:moveTo>
                  <a:pt x="0" y="0"/>
                </a:moveTo>
                <a:lnTo>
                  <a:pt x="233172" y="0"/>
                </a:lnTo>
                <a:lnTo>
                  <a:pt x="233172" y="565404"/>
                </a:lnTo>
                <a:lnTo>
                  <a:pt x="0" y="565404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109"/>
          <p:cNvSpPr/>
          <p:nvPr/>
        </p:nvSpPr>
        <p:spPr>
          <a:xfrm>
            <a:off x="4771044" y="3850672"/>
            <a:ext cx="233679" cy="565785"/>
          </a:xfrm>
          <a:custGeom>
            <a:avLst/>
            <a:gdLst/>
            <a:ahLst/>
            <a:cxnLst/>
            <a:rect l="l" t="t" r="r" b="b"/>
            <a:pathLst>
              <a:path w="233679" h="565785">
                <a:moveTo>
                  <a:pt x="0" y="0"/>
                </a:moveTo>
                <a:lnTo>
                  <a:pt x="233172" y="0"/>
                </a:lnTo>
                <a:lnTo>
                  <a:pt x="233172" y="565404"/>
                </a:lnTo>
                <a:lnTo>
                  <a:pt x="0" y="56540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110"/>
          <p:cNvSpPr/>
          <p:nvPr/>
        </p:nvSpPr>
        <p:spPr>
          <a:xfrm>
            <a:off x="2040036" y="3599213"/>
            <a:ext cx="233679" cy="207645"/>
          </a:xfrm>
          <a:custGeom>
            <a:avLst/>
            <a:gdLst/>
            <a:ahLst/>
            <a:cxnLst/>
            <a:rect l="l" t="t" r="r" b="b"/>
            <a:pathLst>
              <a:path w="233680" h="207645">
                <a:moveTo>
                  <a:pt x="0" y="0"/>
                </a:moveTo>
                <a:lnTo>
                  <a:pt x="233172" y="0"/>
                </a:lnTo>
                <a:lnTo>
                  <a:pt x="233172" y="207263"/>
                </a:lnTo>
                <a:lnTo>
                  <a:pt x="0" y="2072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111"/>
          <p:cNvSpPr/>
          <p:nvPr/>
        </p:nvSpPr>
        <p:spPr>
          <a:xfrm>
            <a:off x="2040036" y="3599213"/>
            <a:ext cx="233679" cy="207645"/>
          </a:xfrm>
          <a:custGeom>
            <a:avLst/>
            <a:gdLst/>
            <a:ahLst/>
            <a:cxnLst/>
            <a:rect l="l" t="t" r="r" b="b"/>
            <a:pathLst>
              <a:path w="233680" h="207645">
                <a:moveTo>
                  <a:pt x="0" y="0"/>
                </a:moveTo>
                <a:lnTo>
                  <a:pt x="233172" y="0"/>
                </a:lnTo>
                <a:lnTo>
                  <a:pt x="233172" y="207263"/>
                </a:lnTo>
                <a:lnTo>
                  <a:pt x="0" y="207263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112"/>
          <p:cNvSpPr/>
          <p:nvPr/>
        </p:nvSpPr>
        <p:spPr>
          <a:xfrm>
            <a:off x="2343311" y="3640360"/>
            <a:ext cx="233679" cy="207645"/>
          </a:xfrm>
          <a:custGeom>
            <a:avLst/>
            <a:gdLst/>
            <a:ahLst/>
            <a:cxnLst/>
            <a:rect l="l" t="t" r="r" b="b"/>
            <a:pathLst>
              <a:path w="233680" h="207645">
                <a:moveTo>
                  <a:pt x="0" y="0"/>
                </a:moveTo>
                <a:lnTo>
                  <a:pt x="233172" y="0"/>
                </a:lnTo>
                <a:lnTo>
                  <a:pt x="233172" y="207263"/>
                </a:lnTo>
                <a:lnTo>
                  <a:pt x="0" y="2072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113"/>
          <p:cNvSpPr/>
          <p:nvPr/>
        </p:nvSpPr>
        <p:spPr>
          <a:xfrm>
            <a:off x="2343311" y="3640360"/>
            <a:ext cx="233679" cy="207645"/>
          </a:xfrm>
          <a:custGeom>
            <a:avLst/>
            <a:gdLst/>
            <a:ahLst/>
            <a:cxnLst/>
            <a:rect l="l" t="t" r="r" b="b"/>
            <a:pathLst>
              <a:path w="233680" h="207645">
                <a:moveTo>
                  <a:pt x="0" y="0"/>
                </a:moveTo>
                <a:lnTo>
                  <a:pt x="233172" y="0"/>
                </a:lnTo>
                <a:lnTo>
                  <a:pt x="233172" y="207263"/>
                </a:lnTo>
                <a:lnTo>
                  <a:pt x="0" y="207263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114"/>
          <p:cNvSpPr/>
          <p:nvPr/>
        </p:nvSpPr>
        <p:spPr>
          <a:xfrm>
            <a:off x="2646587" y="3623596"/>
            <a:ext cx="233679" cy="218440"/>
          </a:xfrm>
          <a:custGeom>
            <a:avLst/>
            <a:gdLst/>
            <a:ahLst/>
            <a:cxnLst/>
            <a:rect l="l" t="t" r="r" b="b"/>
            <a:pathLst>
              <a:path w="233680" h="218439">
                <a:moveTo>
                  <a:pt x="0" y="0"/>
                </a:moveTo>
                <a:lnTo>
                  <a:pt x="233172" y="0"/>
                </a:lnTo>
                <a:lnTo>
                  <a:pt x="233172" y="217932"/>
                </a:lnTo>
                <a:lnTo>
                  <a:pt x="0" y="2179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115"/>
          <p:cNvSpPr/>
          <p:nvPr/>
        </p:nvSpPr>
        <p:spPr>
          <a:xfrm>
            <a:off x="2646587" y="3623596"/>
            <a:ext cx="233679" cy="218440"/>
          </a:xfrm>
          <a:custGeom>
            <a:avLst/>
            <a:gdLst/>
            <a:ahLst/>
            <a:cxnLst/>
            <a:rect l="l" t="t" r="r" b="b"/>
            <a:pathLst>
              <a:path w="233680" h="218439">
                <a:moveTo>
                  <a:pt x="0" y="0"/>
                </a:moveTo>
                <a:lnTo>
                  <a:pt x="233172" y="0"/>
                </a:lnTo>
                <a:lnTo>
                  <a:pt x="233172" y="217932"/>
                </a:lnTo>
                <a:lnTo>
                  <a:pt x="0" y="21793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116"/>
          <p:cNvSpPr/>
          <p:nvPr/>
        </p:nvSpPr>
        <p:spPr>
          <a:xfrm>
            <a:off x="2949864" y="3620549"/>
            <a:ext cx="233679" cy="215265"/>
          </a:xfrm>
          <a:custGeom>
            <a:avLst/>
            <a:gdLst/>
            <a:ahLst/>
            <a:cxnLst/>
            <a:rect l="l" t="t" r="r" b="b"/>
            <a:pathLst>
              <a:path w="233680" h="215264">
                <a:moveTo>
                  <a:pt x="0" y="0"/>
                </a:moveTo>
                <a:lnTo>
                  <a:pt x="233171" y="0"/>
                </a:lnTo>
                <a:lnTo>
                  <a:pt x="233171" y="214884"/>
                </a:lnTo>
                <a:lnTo>
                  <a:pt x="0" y="21488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117"/>
          <p:cNvSpPr/>
          <p:nvPr/>
        </p:nvSpPr>
        <p:spPr>
          <a:xfrm>
            <a:off x="2949864" y="3620549"/>
            <a:ext cx="233679" cy="215265"/>
          </a:xfrm>
          <a:custGeom>
            <a:avLst/>
            <a:gdLst/>
            <a:ahLst/>
            <a:cxnLst/>
            <a:rect l="l" t="t" r="r" b="b"/>
            <a:pathLst>
              <a:path w="233680" h="215264">
                <a:moveTo>
                  <a:pt x="0" y="0"/>
                </a:moveTo>
                <a:lnTo>
                  <a:pt x="233171" y="0"/>
                </a:lnTo>
                <a:lnTo>
                  <a:pt x="233171" y="214884"/>
                </a:lnTo>
                <a:lnTo>
                  <a:pt x="0" y="21488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118"/>
          <p:cNvSpPr/>
          <p:nvPr/>
        </p:nvSpPr>
        <p:spPr>
          <a:xfrm>
            <a:off x="3253140" y="3611404"/>
            <a:ext cx="233679" cy="215265"/>
          </a:xfrm>
          <a:custGeom>
            <a:avLst/>
            <a:gdLst/>
            <a:ahLst/>
            <a:cxnLst/>
            <a:rect l="l" t="t" r="r" b="b"/>
            <a:pathLst>
              <a:path w="233680" h="215264">
                <a:moveTo>
                  <a:pt x="0" y="0"/>
                </a:moveTo>
                <a:lnTo>
                  <a:pt x="233171" y="0"/>
                </a:lnTo>
                <a:lnTo>
                  <a:pt x="233171" y="214884"/>
                </a:lnTo>
                <a:lnTo>
                  <a:pt x="0" y="21488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119"/>
          <p:cNvSpPr/>
          <p:nvPr/>
        </p:nvSpPr>
        <p:spPr>
          <a:xfrm>
            <a:off x="3253140" y="3611404"/>
            <a:ext cx="233679" cy="215265"/>
          </a:xfrm>
          <a:custGeom>
            <a:avLst/>
            <a:gdLst/>
            <a:ahLst/>
            <a:cxnLst/>
            <a:rect l="l" t="t" r="r" b="b"/>
            <a:pathLst>
              <a:path w="233680" h="215264">
                <a:moveTo>
                  <a:pt x="0" y="0"/>
                </a:moveTo>
                <a:lnTo>
                  <a:pt x="233171" y="0"/>
                </a:lnTo>
                <a:lnTo>
                  <a:pt x="233171" y="214884"/>
                </a:lnTo>
                <a:lnTo>
                  <a:pt x="0" y="21488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120"/>
          <p:cNvSpPr/>
          <p:nvPr/>
        </p:nvSpPr>
        <p:spPr>
          <a:xfrm>
            <a:off x="3556415" y="3643408"/>
            <a:ext cx="234950" cy="216535"/>
          </a:xfrm>
          <a:custGeom>
            <a:avLst/>
            <a:gdLst/>
            <a:ahLst/>
            <a:cxnLst/>
            <a:rect l="l" t="t" r="r" b="b"/>
            <a:pathLst>
              <a:path w="234950" h="216535">
                <a:moveTo>
                  <a:pt x="0" y="0"/>
                </a:moveTo>
                <a:lnTo>
                  <a:pt x="234695" y="0"/>
                </a:lnTo>
                <a:lnTo>
                  <a:pt x="234695" y="216408"/>
                </a:lnTo>
                <a:lnTo>
                  <a:pt x="0" y="21640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121"/>
          <p:cNvSpPr/>
          <p:nvPr/>
        </p:nvSpPr>
        <p:spPr>
          <a:xfrm>
            <a:off x="3556415" y="3643408"/>
            <a:ext cx="234950" cy="216535"/>
          </a:xfrm>
          <a:custGeom>
            <a:avLst/>
            <a:gdLst/>
            <a:ahLst/>
            <a:cxnLst/>
            <a:rect l="l" t="t" r="r" b="b"/>
            <a:pathLst>
              <a:path w="234950" h="216535">
                <a:moveTo>
                  <a:pt x="0" y="0"/>
                </a:moveTo>
                <a:lnTo>
                  <a:pt x="234695" y="0"/>
                </a:lnTo>
                <a:lnTo>
                  <a:pt x="234695" y="216408"/>
                </a:lnTo>
                <a:lnTo>
                  <a:pt x="0" y="21640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122"/>
          <p:cNvSpPr/>
          <p:nvPr/>
        </p:nvSpPr>
        <p:spPr>
          <a:xfrm>
            <a:off x="3861215" y="3629693"/>
            <a:ext cx="233679" cy="238125"/>
          </a:xfrm>
          <a:custGeom>
            <a:avLst/>
            <a:gdLst/>
            <a:ahLst/>
            <a:cxnLst/>
            <a:rect l="l" t="t" r="r" b="b"/>
            <a:pathLst>
              <a:path w="233680" h="238125">
                <a:moveTo>
                  <a:pt x="0" y="0"/>
                </a:moveTo>
                <a:lnTo>
                  <a:pt x="233171" y="0"/>
                </a:lnTo>
                <a:lnTo>
                  <a:pt x="233171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123"/>
          <p:cNvSpPr/>
          <p:nvPr/>
        </p:nvSpPr>
        <p:spPr>
          <a:xfrm>
            <a:off x="3861215" y="3629693"/>
            <a:ext cx="233679" cy="238125"/>
          </a:xfrm>
          <a:custGeom>
            <a:avLst/>
            <a:gdLst/>
            <a:ahLst/>
            <a:cxnLst/>
            <a:rect l="l" t="t" r="r" b="b"/>
            <a:pathLst>
              <a:path w="233680" h="238125">
                <a:moveTo>
                  <a:pt x="0" y="0"/>
                </a:moveTo>
                <a:lnTo>
                  <a:pt x="233171" y="0"/>
                </a:lnTo>
                <a:lnTo>
                  <a:pt x="233171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124"/>
          <p:cNvSpPr/>
          <p:nvPr/>
        </p:nvSpPr>
        <p:spPr>
          <a:xfrm>
            <a:off x="4164492" y="3620549"/>
            <a:ext cx="233679" cy="256540"/>
          </a:xfrm>
          <a:custGeom>
            <a:avLst/>
            <a:gdLst/>
            <a:ahLst/>
            <a:cxnLst/>
            <a:rect l="l" t="t" r="r" b="b"/>
            <a:pathLst>
              <a:path w="233679" h="256539">
                <a:moveTo>
                  <a:pt x="0" y="0"/>
                </a:moveTo>
                <a:lnTo>
                  <a:pt x="233171" y="0"/>
                </a:lnTo>
                <a:lnTo>
                  <a:pt x="233171" y="256032"/>
                </a:ln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125"/>
          <p:cNvSpPr/>
          <p:nvPr/>
        </p:nvSpPr>
        <p:spPr>
          <a:xfrm>
            <a:off x="4164492" y="3620549"/>
            <a:ext cx="233679" cy="256540"/>
          </a:xfrm>
          <a:custGeom>
            <a:avLst/>
            <a:gdLst/>
            <a:ahLst/>
            <a:cxnLst/>
            <a:rect l="l" t="t" r="r" b="b"/>
            <a:pathLst>
              <a:path w="233679" h="256539">
                <a:moveTo>
                  <a:pt x="0" y="0"/>
                </a:moveTo>
                <a:lnTo>
                  <a:pt x="233171" y="0"/>
                </a:lnTo>
                <a:lnTo>
                  <a:pt x="233171" y="256032"/>
                </a:ln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126"/>
          <p:cNvSpPr/>
          <p:nvPr/>
        </p:nvSpPr>
        <p:spPr>
          <a:xfrm>
            <a:off x="4467768" y="3597689"/>
            <a:ext cx="233679" cy="269875"/>
          </a:xfrm>
          <a:custGeom>
            <a:avLst/>
            <a:gdLst/>
            <a:ahLst/>
            <a:cxnLst/>
            <a:rect l="l" t="t" r="r" b="b"/>
            <a:pathLst>
              <a:path w="233679" h="269875">
                <a:moveTo>
                  <a:pt x="0" y="0"/>
                </a:moveTo>
                <a:lnTo>
                  <a:pt x="233172" y="0"/>
                </a:lnTo>
                <a:lnTo>
                  <a:pt x="233172" y="269748"/>
                </a:lnTo>
                <a:lnTo>
                  <a:pt x="0" y="26974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127"/>
          <p:cNvSpPr/>
          <p:nvPr/>
        </p:nvSpPr>
        <p:spPr>
          <a:xfrm>
            <a:off x="4467768" y="3597689"/>
            <a:ext cx="233679" cy="269875"/>
          </a:xfrm>
          <a:custGeom>
            <a:avLst/>
            <a:gdLst/>
            <a:ahLst/>
            <a:cxnLst/>
            <a:rect l="l" t="t" r="r" b="b"/>
            <a:pathLst>
              <a:path w="233679" h="269875">
                <a:moveTo>
                  <a:pt x="0" y="0"/>
                </a:moveTo>
                <a:lnTo>
                  <a:pt x="233172" y="0"/>
                </a:lnTo>
                <a:lnTo>
                  <a:pt x="233172" y="269748"/>
                </a:lnTo>
                <a:lnTo>
                  <a:pt x="0" y="2697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128"/>
          <p:cNvSpPr/>
          <p:nvPr/>
        </p:nvSpPr>
        <p:spPr>
          <a:xfrm>
            <a:off x="4771044" y="3577876"/>
            <a:ext cx="233679" cy="273050"/>
          </a:xfrm>
          <a:custGeom>
            <a:avLst/>
            <a:gdLst/>
            <a:ahLst/>
            <a:cxnLst/>
            <a:rect l="l" t="t" r="r" b="b"/>
            <a:pathLst>
              <a:path w="233679" h="273050">
                <a:moveTo>
                  <a:pt x="0" y="0"/>
                </a:moveTo>
                <a:lnTo>
                  <a:pt x="233172" y="0"/>
                </a:lnTo>
                <a:lnTo>
                  <a:pt x="233172" y="272796"/>
                </a:lnTo>
                <a:lnTo>
                  <a:pt x="0" y="27279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129"/>
          <p:cNvSpPr/>
          <p:nvPr/>
        </p:nvSpPr>
        <p:spPr>
          <a:xfrm>
            <a:off x="4771044" y="3577876"/>
            <a:ext cx="233679" cy="273050"/>
          </a:xfrm>
          <a:custGeom>
            <a:avLst/>
            <a:gdLst/>
            <a:ahLst/>
            <a:cxnLst/>
            <a:rect l="l" t="t" r="r" b="b"/>
            <a:pathLst>
              <a:path w="233679" h="273050">
                <a:moveTo>
                  <a:pt x="0" y="0"/>
                </a:moveTo>
                <a:lnTo>
                  <a:pt x="233172" y="0"/>
                </a:lnTo>
                <a:lnTo>
                  <a:pt x="233172" y="272796"/>
                </a:lnTo>
                <a:lnTo>
                  <a:pt x="0" y="27279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130"/>
          <p:cNvSpPr/>
          <p:nvPr/>
        </p:nvSpPr>
        <p:spPr>
          <a:xfrm>
            <a:off x="2040036" y="3521488"/>
            <a:ext cx="233679" cy="78105"/>
          </a:xfrm>
          <a:custGeom>
            <a:avLst/>
            <a:gdLst/>
            <a:ahLst/>
            <a:cxnLst/>
            <a:rect l="l" t="t" r="r" b="b"/>
            <a:pathLst>
              <a:path w="233680" h="78104">
                <a:moveTo>
                  <a:pt x="0" y="77724"/>
                </a:moveTo>
                <a:lnTo>
                  <a:pt x="233172" y="77724"/>
                </a:lnTo>
                <a:lnTo>
                  <a:pt x="233172" y="0"/>
                </a:lnTo>
                <a:lnTo>
                  <a:pt x="0" y="0"/>
                </a:lnTo>
                <a:lnTo>
                  <a:pt x="0" y="77724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131"/>
          <p:cNvSpPr/>
          <p:nvPr/>
        </p:nvSpPr>
        <p:spPr>
          <a:xfrm>
            <a:off x="2040036" y="3521488"/>
            <a:ext cx="233679" cy="78105"/>
          </a:xfrm>
          <a:custGeom>
            <a:avLst/>
            <a:gdLst/>
            <a:ahLst/>
            <a:cxnLst/>
            <a:rect l="l" t="t" r="r" b="b"/>
            <a:pathLst>
              <a:path w="233680" h="78104">
                <a:moveTo>
                  <a:pt x="0" y="0"/>
                </a:moveTo>
                <a:lnTo>
                  <a:pt x="233172" y="0"/>
                </a:lnTo>
                <a:lnTo>
                  <a:pt x="233172" y="77724"/>
                </a:lnTo>
                <a:lnTo>
                  <a:pt x="0" y="7772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132"/>
          <p:cNvSpPr/>
          <p:nvPr/>
        </p:nvSpPr>
        <p:spPr>
          <a:xfrm>
            <a:off x="2343311" y="3559588"/>
            <a:ext cx="233679" cy="81280"/>
          </a:xfrm>
          <a:custGeom>
            <a:avLst/>
            <a:gdLst/>
            <a:ahLst/>
            <a:cxnLst/>
            <a:rect l="l" t="t" r="r" b="b"/>
            <a:pathLst>
              <a:path w="233680" h="81279">
                <a:moveTo>
                  <a:pt x="0" y="80772"/>
                </a:moveTo>
                <a:lnTo>
                  <a:pt x="233172" y="80772"/>
                </a:lnTo>
                <a:lnTo>
                  <a:pt x="233172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133"/>
          <p:cNvSpPr/>
          <p:nvPr/>
        </p:nvSpPr>
        <p:spPr>
          <a:xfrm>
            <a:off x="2343311" y="3559588"/>
            <a:ext cx="233679" cy="81280"/>
          </a:xfrm>
          <a:custGeom>
            <a:avLst/>
            <a:gdLst/>
            <a:ahLst/>
            <a:cxnLst/>
            <a:rect l="l" t="t" r="r" b="b"/>
            <a:pathLst>
              <a:path w="233680" h="81279">
                <a:moveTo>
                  <a:pt x="0" y="0"/>
                </a:moveTo>
                <a:lnTo>
                  <a:pt x="233172" y="0"/>
                </a:lnTo>
                <a:lnTo>
                  <a:pt x="233172" y="80772"/>
                </a:lnTo>
                <a:lnTo>
                  <a:pt x="0" y="80772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134"/>
          <p:cNvSpPr/>
          <p:nvPr/>
        </p:nvSpPr>
        <p:spPr>
          <a:xfrm>
            <a:off x="2646587" y="3541300"/>
            <a:ext cx="233679" cy="82550"/>
          </a:xfrm>
          <a:custGeom>
            <a:avLst/>
            <a:gdLst/>
            <a:ahLst/>
            <a:cxnLst/>
            <a:rect l="l" t="t" r="r" b="b"/>
            <a:pathLst>
              <a:path w="233680" h="82550">
                <a:moveTo>
                  <a:pt x="0" y="82296"/>
                </a:moveTo>
                <a:lnTo>
                  <a:pt x="233172" y="82296"/>
                </a:lnTo>
                <a:lnTo>
                  <a:pt x="233172" y="0"/>
                </a:lnTo>
                <a:lnTo>
                  <a:pt x="0" y="0"/>
                </a:lnTo>
                <a:lnTo>
                  <a:pt x="0" y="82296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135"/>
          <p:cNvSpPr/>
          <p:nvPr/>
        </p:nvSpPr>
        <p:spPr>
          <a:xfrm>
            <a:off x="2646587" y="3541300"/>
            <a:ext cx="233679" cy="82550"/>
          </a:xfrm>
          <a:custGeom>
            <a:avLst/>
            <a:gdLst/>
            <a:ahLst/>
            <a:cxnLst/>
            <a:rect l="l" t="t" r="r" b="b"/>
            <a:pathLst>
              <a:path w="233680" h="82550">
                <a:moveTo>
                  <a:pt x="0" y="0"/>
                </a:moveTo>
                <a:lnTo>
                  <a:pt x="233172" y="0"/>
                </a:lnTo>
                <a:lnTo>
                  <a:pt x="233172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136"/>
          <p:cNvSpPr/>
          <p:nvPr/>
        </p:nvSpPr>
        <p:spPr>
          <a:xfrm>
            <a:off x="2949864" y="3541300"/>
            <a:ext cx="233679" cy="79375"/>
          </a:xfrm>
          <a:custGeom>
            <a:avLst/>
            <a:gdLst/>
            <a:ahLst/>
            <a:cxnLst/>
            <a:rect l="l" t="t" r="r" b="b"/>
            <a:pathLst>
              <a:path w="233680" h="79375">
                <a:moveTo>
                  <a:pt x="0" y="79248"/>
                </a:moveTo>
                <a:lnTo>
                  <a:pt x="233171" y="79248"/>
                </a:lnTo>
                <a:lnTo>
                  <a:pt x="233171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137"/>
          <p:cNvSpPr/>
          <p:nvPr/>
        </p:nvSpPr>
        <p:spPr>
          <a:xfrm>
            <a:off x="2949864" y="3541300"/>
            <a:ext cx="233679" cy="79375"/>
          </a:xfrm>
          <a:custGeom>
            <a:avLst/>
            <a:gdLst/>
            <a:ahLst/>
            <a:cxnLst/>
            <a:rect l="l" t="t" r="r" b="b"/>
            <a:pathLst>
              <a:path w="233680" h="79375">
                <a:moveTo>
                  <a:pt x="0" y="0"/>
                </a:moveTo>
                <a:lnTo>
                  <a:pt x="233171" y="0"/>
                </a:lnTo>
                <a:lnTo>
                  <a:pt x="233171" y="79248"/>
                </a:lnTo>
                <a:lnTo>
                  <a:pt x="0" y="792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138"/>
          <p:cNvSpPr/>
          <p:nvPr/>
        </p:nvSpPr>
        <p:spPr>
          <a:xfrm>
            <a:off x="3253140" y="3536728"/>
            <a:ext cx="233679" cy="74930"/>
          </a:xfrm>
          <a:custGeom>
            <a:avLst/>
            <a:gdLst/>
            <a:ahLst/>
            <a:cxnLst/>
            <a:rect l="l" t="t" r="r" b="b"/>
            <a:pathLst>
              <a:path w="233680" h="74929">
                <a:moveTo>
                  <a:pt x="0" y="74675"/>
                </a:moveTo>
                <a:lnTo>
                  <a:pt x="233171" y="74675"/>
                </a:lnTo>
                <a:lnTo>
                  <a:pt x="233171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139"/>
          <p:cNvSpPr/>
          <p:nvPr/>
        </p:nvSpPr>
        <p:spPr>
          <a:xfrm>
            <a:off x="3253140" y="3536728"/>
            <a:ext cx="233679" cy="74930"/>
          </a:xfrm>
          <a:custGeom>
            <a:avLst/>
            <a:gdLst/>
            <a:ahLst/>
            <a:cxnLst/>
            <a:rect l="l" t="t" r="r" b="b"/>
            <a:pathLst>
              <a:path w="233680" h="74929">
                <a:moveTo>
                  <a:pt x="0" y="0"/>
                </a:moveTo>
                <a:lnTo>
                  <a:pt x="233171" y="0"/>
                </a:lnTo>
                <a:lnTo>
                  <a:pt x="233171" y="74675"/>
                </a:lnTo>
                <a:lnTo>
                  <a:pt x="0" y="74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140"/>
          <p:cNvSpPr/>
          <p:nvPr/>
        </p:nvSpPr>
        <p:spPr>
          <a:xfrm>
            <a:off x="3556415" y="3573304"/>
            <a:ext cx="234950" cy="70485"/>
          </a:xfrm>
          <a:custGeom>
            <a:avLst/>
            <a:gdLst/>
            <a:ahLst/>
            <a:cxnLst/>
            <a:rect l="l" t="t" r="r" b="b"/>
            <a:pathLst>
              <a:path w="234950" h="70485">
                <a:moveTo>
                  <a:pt x="0" y="70103"/>
                </a:moveTo>
                <a:lnTo>
                  <a:pt x="234695" y="70103"/>
                </a:lnTo>
                <a:lnTo>
                  <a:pt x="234695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141"/>
          <p:cNvSpPr/>
          <p:nvPr/>
        </p:nvSpPr>
        <p:spPr>
          <a:xfrm>
            <a:off x="3556415" y="3573304"/>
            <a:ext cx="234950" cy="70485"/>
          </a:xfrm>
          <a:custGeom>
            <a:avLst/>
            <a:gdLst/>
            <a:ahLst/>
            <a:cxnLst/>
            <a:rect l="l" t="t" r="r" b="b"/>
            <a:pathLst>
              <a:path w="234950" h="70485">
                <a:moveTo>
                  <a:pt x="0" y="0"/>
                </a:moveTo>
                <a:lnTo>
                  <a:pt x="234695" y="0"/>
                </a:lnTo>
                <a:lnTo>
                  <a:pt x="234695" y="70103"/>
                </a:lnTo>
                <a:lnTo>
                  <a:pt x="0" y="7010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142"/>
          <p:cNvSpPr/>
          <p:nvPr/>
        </p:nvSpPr>
        <p:spPr>
          <a:xfrm>
            <a:off x="3861215" y="3562637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80" h="67310">
                <a:moveTo>
                  <a:pt x="0" y="67055"/>
                </a:moveTo>
                <a:lnTo>
                  <a:pt x="233171" y="67055"/>
                </a:lnTo>
                <a:lnTo>
                  <a:pt x="233171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143"/>
          <p:cNvSpPr/>
          <p:nvPr/>
        </p:nvSpPr>
        <p:spPr>
          <a:xfrm>
            <a:off x="3861215" y="3562637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80" h="67310">
                <a:moveTo>
                  <a:pt x="0" y="0"/>
                </a:moveTo>
                <a:lnTo>
                  <a:pt x="233171" y="0"/>
                </a:lnTo>
                <a:lnTo>
                  <a:pt x="233171" y="67055"/>
                </a:lnTo>
                <a:lnTo>
                  <a:pt x="0" y="6705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144"/>
          <p:cNvSpPr/>
          <p:nvPr/>
        </p:nvSpPr>
        <p:spPr>
          <a:xfrm>
            <a:off x="4164492" y="3553493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0" y="67055"/>
                </a:moveTo>
                <a:lnTo>
                  <a:pt x="233171" y="67055"/>
                </a:lnTo>
                <a:lnTo>
                  <a:pt x="233171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145"/>
          <p:cNvSpPr/>
          <p:nvPr/>
        </p:nvSpPr>
        <p:spPr>
          <a:xfrm>
            <a:off x="4164492" y="3553493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0" y="0"/>
                </a:moveTo>
                <a:lnTo>
                  <a:pt x="233171" y="0"/>
                </a:lnTo>
                <a:lnTo>
                  <a:pt x="233171" y="67055"/>
                </a:lnTo>
                <a:lnTo>
                  <a:pt x="0" y="6705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146"/>
          <p:cNvSpPr/>
          <p:nvPr/>
        </p:nvSpPr>
        <p:spPr>
          <a:xfrm>
            <a:off x="4467768" y="3530632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0" y="67055"/>
                </a:moveTo>
                <a:lnTo>
                  <a:pt x="233172" y="67055"/>
                </a:lnTo>
                <a:lnTo>
                  <a:pt x="233172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147"/>
          <p:cNvSpPr/>
          <p:nvPr/>
        </p:nvSpPr>
        <p:spPr>
          <a:xfrm>
            <a:off x="4467768" y="3530632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0" y="0"/>
                </a:moveTo>
                <a:lnTo>
                  <a:pt x="233172" y="0"/>
                </a:lnTo>
                <a:lnTo>
                  <a:pt x="233172" y="67055"/>
                </a:lnTo>
                <a:lnTo>
                  <a:pt x="0" y="6705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148"/>
          <p:cNvSpPr/>
          <p:nvPr/>
        </p:nvSpPr>
        <p:spPr>
          <a:xfrm>
            <a:off x="4771044" y="3510821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0" y="67055"/>
                </a:moveTo>
                <a:lnTo>
                  <a:pt x="233172" y="67055"/>
                </a:lnTo>
                <a:lnTo>
                  <a:pt x="233172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149"/>
          <p:cNvSpPr/>
          <p:nvPr/>
        </p:nvSpPr>
        <p:spPr>
          <a:xfrm>
            <a:off x="4771044" y="3510821"/>
            <a:ext cx="233679" cy="67310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0" y="0"/>
                </a:moveTo>
                <a:lnTo>
                  <a:pt x="233172" y="0"/>
                </a:lnTo>
                <a:lnTo>
                  <a:pt x="233172" y="67055"/>
                </a:lnTo>
                <a:lnTo>
                  <a:pt x="0" y="6705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150"/>
          <p:cNvSpPr/>
          <p:nvPr/>
        </p:nvSpPr>
        <p:spPr>
          <a:xfrm>
            <a:off x="2040036" y="3480341"/>
            <a:ext cx="233679" cy="41275"/>
          </a:xfrm>
          <a:custGeom>
            <a:avLst/>
            <a:gdLst/>
            <a:ahLst/>
            <a:cxnLst/>
            <a:rect l="l" t="t" r="r" b="b"/>
            <a:pathLst>
              <a:path w="233680" h="41275">
                <a:moveTo>
                  <a:pt x="0" y="41148"/>
                </a:moveTo>
                <a:lnTo>
                  <a:pt x="233172" y="41148"/>
                </a:lnTo>
                <a:lnTo>
                  <a:pt x="233172" y="0"/>
                </a:lnTo>
                <a:lnTo>
                  <a:pt x="0" y="0"/>
                </a:lnTo>
                <a:lnTo>
                  <a:pt x="0" y="41148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151"/>
          <p:cNvSpPr/>
          <p:nvPr/>
        </p:nvSpPr>
        <p:spPr>
          <a:xfrm>
            <a:off x="2040036" y="3480341"/>
            <a:ext cx="233679" cy="41275"/>
          </a:xfrm>
          <a:custGeom>
            <a:avLst/>
            <a:gdLst/>
            <a:ahLst/>
            <a:cxnLst/>
            <a:rect l="l" t="t" r="r" b="b"/>
            <a:pathLst>
              <a:path w="233680" h="41275">
                <a:moveTo>
                  <a:pt x="0" y="0"/>
                </a:moveTo>
                <a:lnTo>
                  <a:pt x="233172" y="0"/>
                </a:lnTo>
                <a:lnTo>
                  <a:pt x="233172" y="41148"/>
                </a:lnTo>
                <a:lnTo>
                  <a:pt x="0" y="411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152"/>
          <p:cNvSpPr/>
          <p:nvPr/>
        </p:nvSpPr>
        <p:spPr>
          <a:xfrm>
            <a:off x="2343311" y="3519965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39624"/>
                </a:moveTo>
                <a:lnTo>
                  <a:pt x="233172" y="39624"/>
                </a:lnTo>
                <a:lnTo>
                  <a:pt x="23317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153"/>
          <p:cNvSpPr/>
          <p:nvPr/>
        </p:nvSpPr>
        <p:spPr>
          <a:xfrm>
            <a:off x="2343311" y="3519965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0"/>
                </a:moveTo>
                <a:lnTo>
                  <a:pt x="233172" y="0"/>
                </a:lnTo>
                <a:lnTo>
                  <a:pt x="233172" y="39624"/>
                </a:lnTo>
                <a:lnTo>
                  <a:pt x="0" y="3962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154"/>
          <p:cNvSpPr/>
          <p:nvPr/>
        </p:nvSpPr>
        <p:spPr>
          <a:xfrm>
            <a:off x="2646587" y="3501676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39624"/>
                </a:moveTo>
                <a:lnTo>
                  <a:pt x="233172" y="39624"/>
                </a:lnTo>
                <a:lnTo>
                  <a:pt x="23317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155"/>
          <p:cNvSpPr/>
          <p:nvPr/>
        </p:nvSpPr>
        <p:spPr>
          <a:xfrm>
            <a:off x="2646587" y="3501676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0"/>
                </a:moveTo>
                <a:lnTo>
                  <a:pt x="233172" y="0"/>
                </a:lnTo>
                <a:lnTo>
                  <a:pt x="233172" y="39624"/>
                </a:lnTo>
                <a:lnTo>
                  <a:pt x="0" y="3962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156"/>
          <p:cNvSpPr/>
          <p:nvPr/>
        </p:nvSpPr>
        <p:spPr>
          <a:xfrm>
            <a:off x="2949864" y="3501676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39624"/>
                </a:moveTo>
                <a:lnTo>
                  <a:pt x="233171" y="39624"/>
                </a:lnTo>
                <a:lnTo>
                  <a:pt x="233171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157"/>
          <p:cNvSpPr/>
          <p:nvPr/>
        </p:nvSpPr>
        <p:spPr>
          <a:xfrm>
            <a:off x="2949864" y="3501676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0"/>
                </a:moveTo>
                <a:lnTo>
                  <a:pt x="233171" y="0"/>
                </a:lnTo>
                <a:lnTo>
                  <a:pt x="233171" y="39624"/>
                </a:lnTo>
                <a:lnTo>
                  <a:pt x="0" y="3962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158"/>
          <p:cNvSpPr/>
          <p:nvPr/>
        </p:nvSpPr>
        <p:spPr>
          <a:xfrm>
            <a:off x="3253140" y="3497104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39624"/>
                </a:moveTo>
                <a:lnTo>
                  <a:pt x="233171" y="39624"/>
                </a:lnTo>
                <a:lnTo>
                  <a:pt x="233171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159"/>
          <p:cNvSpPr/>
          <p:nvPr/>
        </p:nvSpPr>
        <p:spPr>
          <a:xfrm>
            <a:off x="3253140" y="3497104"/>
            <a:ext cx="233679" cy="40005"/>
          </a:xfrm>
          <a:custGeom>
            <a:avLst/>
            <a:gdLst/>
            <a:ahLst/>
            <a:cxnLst/>
            <a:rect l="l" t="t" r="r" b="b"/>
            <a:pathLst>
              <a:path w="233680" h="40005">
                <a:moveTo>
                  <a:pt x="0" y="0"/>
                </a:moveTo>
                <a:lnTo>
                  <a:pt x="233171" y="0"/>
                </a:lnTo>
                <a:lnTo>
                  <a:pt x="233171" y="39624"/>
                </a:lnTo>
                <a:lnTo>
                  <a:pt x="0" y="3962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160"/>
          <p:cNvSpPr/>
          <p:nvPr/>
        </p:nvSpPr>
        <p:spPr>
          <a:xfrm>
            <a:off x="3556415" y="3535204"/>
            <a:ext cx="234950" cy="38100"/>
          </a:xfrm>
          <a:custGeom>
            <a:avLst/>
            <a:gdLst/>
            <a:ahLst/>
            <a:cxnLst/>
            <a:rect l="l" t="t" r="r" b="b"/>
            <a:pathLst>
              <a:path w="234950" h="38100">
                <a:moveTo>
                  <a:pt x="0" y="38100"/>
                </a:moveTo>
                <a:lnTo>
                  <a:pt x="234695" y="38100"/>
                </a:lnTo>
                <a:lnTo>
                  <a:pt x="23469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161"/>
          <p:cNvSpPr/>
          <p:nvPr/>
        </p:nvSpPr>
        <p:spPr>
          <a:xfrm>
            <a:off x="3556415" y="3535204"/>
            <a:ext cx="234950" cy="38100"/>
          </a:xfrm>
          <a:custGeom>
            <a:avLst/>
            <a:gdLst/>
            <a:ahLst/>
            <a:cxnLst/>
            <a:rect l="l" t="t" r="r" b="b"/>
            <a:pathLst>
              <a:path w="234950" h="38100">
                <a:moveTo>
                  <a:pt x="0" y="0"/>
                </a:moveTo>
                <a:lnTo>
                  <a:pt x="234695" y="0"/>
                </a:lnTo>
                <a:lnTo>
                  <a:pt x="234695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162"/>
          <p:cNvSpPr/>
          <p:nvPr/>
        </p:nvSpPr>
        <p:spPr>
          <a:xfrm>
            <a:off x="3861215" y="3524537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80" h="38100">
                <a:moveTo>
                  <a:pt x="0" y="38100"/>
                </a:moveTo>
                <a:lnTo>
                  <a:pt x="233171" y="38100"/>
                </a:lnTo>
                <a:lnTo>
                  <a:pt x="233171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163"/>
          <p:cNvSpPr/>
          <p:nvPr/>
        </p:nvSpPr>
        <p:spPr>
          <a:xfrm>
            <a:off x="3861215" y="3524537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80" h="38100">
                <a:moveTo>
                  <a:pt x="0" y="0"/>
                </a:moveTo>
                <a:lnTo>
                  <a:pt x="233171" y="0"/>
                </a:lnTo>
                <a:lnTo>
                  <a:pt x="233171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164"/>
          <p:cNvSpPr/>
          <p:nvPr/>
        </p:nvSpPr>
        <p:spPr>
          <a:xfrm>
            <a:off x="4164492" y="3515393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79" h="38100">
                <a:moveTo>
                  <a:pt x="0" y="38100"/>
                </a:moveTo>
                <a:lnTo>
                  <a:pt x="233171" y="38100"/>
                </a:lnTo>
                <a:lnTo>
                  <a:pt x="233171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165"/>
          <p:cNvSpPr/>
          <p:nvPr/>
        </p:nvSpPr>
        <p:spPr>
          <a:xfrm>
            <a:off x="4164492" y="3515393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79" h="38100">
                <a:moveTo>
                  <a:pt x="0" y="0"/>
                </a:moveTo>
                <a:lnTo>
                  <a:pt x="233171" y="0"/>
                </a:lnTo>
                <a:lnTo>
                  <a:pt x="233171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166"/>
          <p:cNvSpPr/>
          <p:nvPr/>
        </p:nvSpPr>
        <p:spPr>
          <a:xfrm>
            <a:off x="4467768" y="3492532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79" h="38100">
                <a:moveTo>
                  <a:pt x="0" y="38100"/>
                </a:moveTo>
                <a:lnTo>
                  <a:pt x="233172" y="38100"/>
                </a:lnTo>
                <a:lnTo>
                  <a:pt x="23317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167"/>
          <p:cNvSpPr/>
          <p:nvPr/>
        </p:nvSpPr>
        <p:spPr>
          <a:xfrm>
            <a:off x="4467768" y="3492532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79" h="38100">
                <a:moveTo>
                  <a:pt x="0" y="0"/>
                </a:moveTo>
                <a:lnTo>
                  <a:pt x="233172" y="0"/>
                </a:lnTo>
                <a:lnTo>
                  <a:pt x="233172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168"/>
          <p:cNvSpPr/>
          <p:nvPr/>
        </p:nvSpPr>
        <p:spPr>
          <a:xfrm>
            <a:off x="4771044" y="3472721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79" h="38100">
                <a:moveTo>
                  <a:pt x="0" y="38100"/>
                </a:moveTo>
                <a:lnTo>
                  <a:pt x="233172" y="38100"/>
                </a:lnTo>
                <a:lnTo>
                  <a:pt x="23317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169"/>
          <p:cNvSpPr/>
          <p:nvPr/>
        </p:nvSpPr>
        <p:spPr>
          <a:xfrm>
            <a:off x="4771044" y="3472721"/>
            <a:ext cx="233679" cy="38100"/>
          </a:xfrm>
          <a:custGeom>
            <a:avLst/>
            <a:gdLst/>
            <a:ahLst/>
            <a:cxnLst/>
            <a:rect l="l" t="t" r="r" b="b"/>
            <a:pathLst>
              <a:path w="233679" h="38100">
                <a:moveTo>
                  <a:pt x="0" y="0"/>
                </a:moveTo>
                <a:lnTo>
                  <a:pt x="233172" y="0"/>
                </a:lnTo>
                <a:lnTo>
                  <a:pt x="233172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170"/>
          <p:cNvSpPr/>
          <p:nvPr/>
        </p:nvSpPr>
        <p:spPr>
          <a:xfrm>
            <a:off x="2040036" y="3428525"/>
            <a:ext cx="233679" cy="52069"/>
          </a:xfrm>
          <a:custGeom>
            <a:avLst/>
            <a:gdLst/>
            <a:ahLst/>
            <a:cxnLst/>
            <a:rect l="l" t="t" r="r" b="b"/>
            <a:pathLst>
              <a:path w="233680" h="52069">
                <a:moveTo>
                  <a:pt x="0" y="51815"/>
                </a:moveTo>
                <a:lnTo>
                  <a:pt x="233172" y="51815"/>
                </a:lnTo>
                <a:lnTo>
                  <a:pt x="233172" y="0"/>
                </a:lnTo>
                <a:lnTo>
                  <a:pt x="0" y="0"/>
                </a:lnTo>
                <a:lnTo>
                  <a:pt x="0" y="51815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171"/>
          <p:cNvSpPr/>
          <p:nvPr/>
        </p:nvSpPr>
        <p:spPr>
          <a:xfrm>
            <a:off x="2040036" y="3428525"/>
            <a:ext cx="233679" cy="52069"/>
          </a:xfrm>
          <a:custGeom>
            <a:avLst/>
            <a:gdLst/>
            <a:ahLst/>
            <a:cxnLst/>
            <a:rect l="l" t="t" r="r" b="b"/>
            <a:pathLst>
              <a:path w="233680" h="52069">
                <a:moveTo>
                  <a:pt x="0" y="0"/>
                </a:moveTo>
                <a:lnTo>
                  <a:pt x="233172" y="0"/>
                </a:lnTo>
                <a:lnTo>
                  <a:pt x="233172" y="51815"/>
                </a:lnTo>
                <a:lnTo>
                  <a:pt x="0" y="5181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172"/>
          <p:cNvSpPr/>
          <p:nvPr/>
        </p:nvSpPr>
        <p:spPr>
          <a:xfrm>
            <a:off x="2343311" y="3445288"/>
            <a:ext cx="233679" cy="74930"/>
          </a:xfrm>
          <a:custGeom>
            <a:avLst/>
            <a:gdLst/>
            <a:ahLst/>
            <a:cxnLst/>
            <a:rect l="l" t="t" r="r" b="b"/>
            <a:pathLst>
              <a:path w="233680" h="74930">
                <a:moveTo>
                  <a:pt x="0" y="74675"/>
                </a:moveTo>
                <a:lnTo>
                  <a:pt x="233172" y="74675"/>
                </a:lnTo>
                <a:lnTo>
                  <a:pt x="233172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173"/>
          <p:cNvSpPr/>
          <p:nvPr/>
        </p:nvSpPr>
        <p:spPr>
          <a:xfrm>
            <a:off x="2343311" y="3445288"/>
            <a:ext cx="233679" cy="74930"/>
          </a:xfrm>
          <a:custGeom>
            <a:avLst/>
            <a:gdLst/>
            <a:ahLst/>
            <a:cxnLst/>
            <a:rect l="l" t="t" r="r" b="b"/>
            <a:pathLst>
              <a:path w="233680" h="74930">
                <a:moveTo>
                  <a:pt x="0" y="0"/>
                </a:moveTo>
                <a:lnTo>
                  <a:pt x="233172" y="0"/>
                </a:lnTo>
                <a:lnTo>
                  <a:pt x="233172" y="74675"/>
                </a:lnTo>
                <a:lnTo>
                  <a:pt x="0" y="74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174"/>
          <p:cNvSpPr/>
          <p:nvPr/>
        </p:nvSpPr>
        <p:spPr>
          <a:xfrm>
            <a:off x="2646587" y="3402616"/>
            <a:ext cx="233679" cy="99060"/>
          </a:xfrm>
          <a:custGeom>
            <a:avLst/>
            <a:gdLst/>
            <a:ahLst/>
            <a:cxnLst/>
            <a:rect l="l" t="t" r="r" b="b"/>
            <a:pathLst>
              <a:path w="233680" h="99060">
                <a:moveTo>
                  <a:pt x="0" y="0"/>
                </a:moveTo>
                <a:lnTo>
                  <a:pt x="233172" y="0"/>
                </a:lnTo>
                <a:lnTo>
                  <a:pt x="233172" y="99060"/>
                </a:lnTo>
                <a:lnTo>
                  <a:pt x="0" y="99060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175"/>
          <p:cNvSpPr/>
          <p:nvPr/>
        </p:nvSpPr>
        <p:spPr>
          <a:xfrm>
            <a:off x="2646587" y="3402616"/>
            <a:ext cx="233679" cy="99060"/>
          </a:xfrm>
          <a:custGeom>
            <a:avLst/>
            <a:gdLst/>
            <a:ahLst/>
            <a:cxnLst/>
            <a:rect l="l" t="t" r="r" b="b"/>
            <a:pathLst>
              <a:path w="233680" h="99060">
                <a:moveTo>
                  <a:pt x="0" y="0"/>
                </a:moveTo>
                <a:lnTo>
                  <a:pt x="233172" y="0"/>
                </a:lnTo>
                <a:lnTo>
                  <a:pt x="233172" y="99060"/>
                </a:lnTo>
                <a:lnTo>
                  <a:pt x="0" y="990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176"/>
          <p:cNvSpPr/>
          <p:nvPr/>
        </p:nvSpPr>
        <p:spPr>
          <a:xfrm>
            <a:off x="2949864" y="3387376"/>
            <a:ext cx="233679" cy="114300"/>
          </a:xfrm>
          <a:custGeom>
            <a:avLst/>
            <a:gdLst/>
            <a:ahLst/>
            <a:cxnLst/>
            <a:rect l="l" t="t" r="r" b="b"/>
            <a:pathLst>
              <a:path w="233680" h="114300">
                <a:moveTo>
                  <a:pt x="0" y="0"/>
                </a:moveTo>
                <a:lnTo>
                  <a:pt x="233171" y="0"/>
                </a:lnTo>
                <a:lnTo>
                  <a:pt x="233171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177"/>
          <p:cNvSpPr/>
          <p:nvPr/>
        </p:nvSpPr>
        <p:spPr>
          <a:xfrm>
            <a:off x="2949864" y="3387376"/>
            <a:ext cx="233679" cy="114300"/>
          </a:xfrm>
          <a:custGeom>
            <a:avLst/>
            <a:gdLst/>
            <a:ahLst/>
            <a:cxnLst/>
            <a:rect l="l" t="t" r="r" b="b"/>
            <a:pathLst>
              <a:path w="233680" h="114300">
                <a:moveTo>
                  <a:pt x="0" y="0"/>
                </a:moveTo>
                <a:lnTo>
                  <a:pt x="233171" y="0"/>
                </a:lnTo>
                <a:lnTo>
                  <a:pt x="233171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178"/>
          <p:cNvSpPr/>
          <p:nvPr/>
        </p:nvSpPr>
        <p:spPr>
          <a:xfrm>
            <a:off x="3253140" y="3350800"/>
            <a:ext cx="233679" cy="146685"/>
          </a:xfrm>
          <a:custGeom>
            <a:avLst/>
            <a:gdLst/>
            <a:ahLst/>
            <a:cxnLst/>
            <a:rect l="l" t="t" r="r" b="b"/>
            <a:pathLst>
              <a:path w="233680" h="146685">
                <a:moveTo>
                  <a:pt x="0" y="0"/>
                </a:moveTo>
                <a:lnTo>
                  <a:pt x="233171" y="0"/>
                </a:lnTo>
                <a:lnTo>
                  <a:pt x="233171" y="146303"/>
                </a:lnTo>
                <a:lnTo>
                  <a:pt x="0" y="146303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179"/>
          <p:cNvSpPr/>
          <p:nvPr/>
        </p:nvSpPr>
        <p:spPr>
          <a:xfrm>
            <a:off x="3253140" y="3350800"/>
            <a:ext cx="233679" cy="146685"/>
          </a:xfrm>
          <a:custGeom>
            <a:avLst/>
            <a:gdLst/>
            <a:ahLst/>
            <a:cxnLst/>
            <a:rect l="l" t="t" r="r" b="b"/>
            <a:pathLst>
              <a:path w="233680" h="146685">
                <a:moveTo>
                  <a:pt x="0" y="0"/>
                </a:moveTo>
                <a:lnTo>
                  <a:pt x="233171" y="0"/>
                </a:lnTo>
                <a:lnTo>
                  <a:pt x="233171" y="146303"/>
                </a:lnTo>
                <a:lnTo>
                  <a:pt x="0" y="14630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180"/>
          <p:cNvSpPr/>
          <p:nvPr/>
        </p:nvSpPr>
        <p:spPr>
          <a:xfrm>
            <a:off x="3556415" y="3352325"/>
            <a:ext cx="234950" cy="182880"/>
          </a:xfrm>
          <a:custGeom>
            <a:avLst/>
            <a:gdLst/>
            <a:ahLst/>
            <a:cxnLst/>
            <a:rect l="l" t="t" r="r" b="b"/>
            <a:pathLst>
              <a:path w="234950" h="182880">
                <a:moveTo>
                  <a:pt x="0" y="0"/>
                </a:moveTo>
                <a:lnTo>
                  <a:pt x="234695" y="0"/>
                </a:lnTo>
                <a:lnTo>
                  <a:pt x="234695" y="182879"/>
                </a:lnTo>
                <a:lnTo>
                  <a:pt x="0" y="182879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181"/>
          <p:cNvSpPr/>
          <p:nvPr/>
        </p:nvSpPr>
        <p:spPr>
          <a:xfrm>
            <a:off x="3556415" y="3352325"/>
            <a:ext cx="234950" cy="182880"/>
          </a:xfrm>
          <a:custGeom>
            <a:avLst/>
            <a:gdLst/>
            <a:ahLst/>
            <a:cxnLst/>
            <a:rect l="l" t="t" r="r" b="b"/>
            <a:pathLst>
              <a:path w="234950" h="182880">
                <a:moveTo>
                  <a:pt x="0" y="0"/>
                </a:moveTo>
                <a:lnTo>
                  <a:pt x="234695" y="0"/>
                </a:lnTo>
                <a:lnTo>
                  <a:pt x="234695" y="182879"/>
                </a:lnTo>
                <a:lnTo>
                  <a:pt x="0" y="1828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182"/>
          <p:cNvSpPr/>
          <p:nvPr/>
        </p:nvSpPr>
        <p:spPr>
          <a:xfrm>
            <a:off x="3861215" y="3295937"/>
            <a:ext cx="233679" cy="228600"/>
          </a:xfrm>
          <a:custGeom>
            <a:avLst/>
            <a:gdLst/>
            <a:ahLst/>
            <a:cxnLst/>
            <a:rect l="l" t="t" r="r" b="b"/>
            <a:pathLst>
              <a:path w="233680" h="228600">
                <a:moveTo>
                  <a:pt x="0" y="0"/>
                </a:moveTo>
                <a:lnTo>
                  <a:pt x="233171" y="0"/>
                </a:lnTo>
                <a:lnTo>
                  <a:pt x="233171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183"/>
          <p:cNvSpPr/>
          <p:nvPr/>
        </p:nvSpPr>
        <p:spPr>
          <a:xfrm>
            <a:off x="3861215" y="3295937"/>
            <a:ext cx="233679" cy="228600"/>
          </a:xfrm>
          <a:custGeom>
            <a:avLst/>
            <a:gdLst/>
            <a:ahLst/>
            <a:cxnLst/>
            <a:rect l="l" t="t" r="r" b="b"/>
            <a:pathLst>
              <a:path w="233680" h="228600">
                <a:moveTo>
                  <a:pt x="0" y="0"/>
                </a:moveTo>
                <a:lnTo>
                  <a:pt x="233171" y="0"/>
                </a:lnTo>
                <a:lnTo>
                  <a:pt x="233171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184"/>
          <p:cNvSpPr/>
          <p:nvPr/>
        </p:nvSpPr>
        <p:spPr>
          <a:xfrm>
            <a:off x="4164492" y="3279172"/>
            <a:ext cx="233679" cy="236220"/>
          </a:xfrm>
          <a:custGeom>
            <a:avLst/>
            <a:gdLst/>
            <a:ahLst/>
            <a:cxnLst/>
            <a:rect l="l" t="t" r="r" b="b"/>
            <a:pathLst>
              <a:path w="233679" h="236219">
                <a:moveTo>
                  <a:pt x="0" y="0"/>
                </a:moveTo>
                <a:lnTo>
                  <a:pt x="233171" y="0"/>
                </a:lnTo>
                <a:lnTo>
                  <a:pt x="233171" y="236220"/>
                </a:lnTo>
                <a:lnTo>
                  <a:pt x="0" y="236220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185"/>
          <p:cNvSpPr/>
          <p:nvPr/>
        </p:nvSpPr>
        <p:spPr>
          <a:xfrm>
            <a:off x="4164492" y="3279172"/>
            <a:ext cx="233679" cy="236220"/>
          </a:xfrm>
          <a:custGeom>
            <a:avLst/>
            <a:gdLst/>
            <a:ahLst/>
            <a:cxnLst/>
            <a:rect l="l" t="t" r="r" b="b"/>
            <a:pathLst>
              <a:path w="233679" h="236219">
                <a:moveTo>
                  <a:pt x="0" y="0"/>
                </a:moveTo>
                <a:lnTo>
                  <a:pt x="233171" y="0"/>
                </a:lnTo>
                <a:lnTo>
                  <a:pt x="233171" y="236220"/>
                </a:lnTo>
                <a:lnTo>
                  <a:pt x="0" y="2362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186"/>
          <p:cNvSpPr/>
          <p:nvPr/>
        </p:nvSpPr>
        <p:spPr>
          <a:xfrm>
            <a:off x="4467768" y="3213641"/>
            <a:ext cx="233679" cy="279400"/>
          </a:xfrm>
          <a:custGeom>
            <a:avLst/>
            <a:gdLst/>
            <a:ahLst/>
            <a:cxnLst/>
            <a:rect l="l" t="t" r="r" b="b"/>
            <a:pathLst>
              <a:path w="233679" h="279400">
                <a:moveTo>
                  <a:pt x="0" y="0"/>
                </a:moveTo>
                <a:lnTo>
                  <a:pt x="233172" y="0"/>
                </a:lnTo>
                <a:lnTo>
                  <a:pt x="233172" y="278891"/>
                </a:lnTo>
                <a:lnTo>
                  <a:pt x="0" y="278891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187"/>
          <p:cNvSpPr/>
          <p:nvPr/>
        </p:nvSpPr>
        <p:spPr>
          <a:xfrm>
            <a:off x="4467768" y="3213641"/>
            <a:ext cx="233679" cy="279400"/>
          </a:xfrm>
          <a:custGeom>
            <a:avLst/>
            <a:gdLst/>
            <a:ahLst/>
            <a:cxnLst/>
            <a:rect l="l" t="t" r="r" b="b"/>
            <a:pathLst>
              <a:path w="233679" h="279400">
                <a:moveTo>
                  <a:pt x="0" y="0"/>
                </a:moveTo>
                <a:lnTo>
                  <a:pt x="233172" y="0"/>
                </a:lnTo>
                <a:lnTo>
                  <a:pt x="233172" y="278891"/>
                </a:lnTo>
                <a:lnTo>
                  <a:pt x="0" y="27889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188"/>
          <p:cNvSpPr/>
          <p:nvPr/>
        </p:nvSpPr>
        <p:spPr>
          <a:xfrm>
            <a:off x="4771044" y="3169444"/>
            <a:ext cx="233679" cy="303530"/>
          </a:xfrm>
          <a:custGeom>
            <a:avLst/>
            <a:gdLst/>
            <a:ahLst/>
            <a:cxnLst/>
            <a:rect l="l" t="t" r="r" b="b"/>
            <a:pathLst>
              <a:path w="233679" h="303530">
                <a:moveTo>
                  <a:pt x="0" y="0"/>
                </a:moveTo>
                <a:lnTo>
                  <a:pt x="233172" y="0"/>
                </a:lnTo>
                <a:lnTo>
                  <a:pt x="233172" y="303275"/>
                </a:lnTo>
                <a:lnTo>
                  <a:pt x="0" y="303275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189"/>
          <p:cNvSpPr/>
          <p:nvPr/>
        </p:nvSpPr>
        <p:spPr>
          <a:xfrm>
            <a:off x="4771044" y="3169444"/>
            <a:ext cx="233679" cy="303530"/>
          </a:xfrm>
          <a:custGeom>
            <a:avLst/>
            <a:gdLst/>
            <a:ahLst/>
            <a:cxnLst/>
            <a:rect l="l" t="t" r="r" b="b"/>
            <a:pathLst>
              <a:path w="233679" h="303530">
                <a:moveTo>
                  <a:pt x="0" y="0"/>
                </a:moveTo>
                <a:lnTo>
                  <a:pt x="233172" y="0"/>
                </a:lnTo>
                <a:lnTo>
                  <a:pt x="233172" y="303275"/>
                </a:lnTo>
                <a:lnTo>
                  <a:pt x="0" y="30327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190"/>
          <p:cNvSpPr/>
          <p:nvPr/>
        </p:nvSpPr>
        <p:spPr>
          <a:xfrm>
            <a:off x="2040036" y="3050572"/>
            <a:ext cx="233679" cy="378460"/>
          </a:xfrm>
          <a:custGeom>
            <a:avLst/>
            <a:gdLst/>
            <a:ahLst/>
            <a:cxnLst/>
            <a:rect l="l" t="t" r="r" b="b"/>
            <a:pathLst>
              <a:path w="233680" h="378460">
                <a:moveTo>
                  <a:pt x="0" y="0"/>
                </a:moveTo>
                <a:lnTo>
                  <a:pt x="233172" y="0"/>
                </a:lnTo>
                <a:lnTo>
                  <a:pt x="233172" y="377951"/>
                </a:lnTo>
                <a:lnTo>
                  <a:pt x="0" y="37795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191"/>
          <p:cNvSpPr/>
          <p:nvPr/>
        </p:nvSpPr>
        <p:spPr>
          <a:xfrm>
            <a:off x="2040036" y="3050572"/>
            <a:ext cx="233679" cy="378460"/>
          </a:xfrm>
          <a:custGeom>
            <a:avLst/>
            <a:gdLst/>
            <a:ahLst/>
            <a:cxnLst/>
            <a:rect l="l" t="t" r="r" b="b"/>
            <a:pathLst>
              <a:path w="233680" h="378460">
                <a:moveTo>
                  <a:pt x="0" y="0"/>
                </a:moveTo>
                <a:lnTo>
                  <a:pt x="233172" y="0"/>
                </a:lnTo>
                <a:lnTo>
                  <a:pt x="233172" y="377951"/>
                </a:lnTo>
                <a:lnTo>
                  <a:pt x="0" y="37795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192"/>
          <p:cNvSpPr/>
          <p:nvPr/>
        </p:nvSpPr>
        <p:spPr>
          <a:xfrm>
            <a:off x="2343311" y="3047525"/>
            <a:ext cx="233679" cy="398145"/>
          </a:xfrm>
          <a:custGeom>
            <a:avLst/>
            <a:gdLst/>
            <a:ahLst/>
            <a:cxnLst/>
            <a:rect l="l" t="t" r="r" b="b"/>
            <a:pathLst>
              <a:path w="233680" h="398144">
                <a:moveTo>
                  <a:pt x="0" y="0"/>
                </a:moveTo>
                <a:lnTo>
                  <a:pt x="233172" y="0"/>
                </a:lnTo>
                <a:lnTo>
                  <a:pt x="233172" y="397763"/>
                </a:lnTo>
                <a:lnTo>
                  <a:pt x="0" y="397763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193"/>
          <p:cNvSpPr/>
          <p:nvPr/>
        </p:nvSpPr>
        <p:spPr>
          <a:xfrm>
            <a:off x="2343311" y="3047525"/>
            <a:ext cx="233679" cy="398145"/>
          </a:xfrm>
          <a:custGeom>
            <a:avLst/>
            <a:gdLst/>
            <a:ahLst/>
            <a:cxnLst/>
            <a:rect l="l" t="t" r="r" b="b"/>
            <a:pathLst>
              <a:path w="233680" h="398144">
                <a:moveTo>
                  <a:pt x="0" y="0"/>
                </a:moveTo>
                <a:lnTo>
                  <a:pt x="233172" y="0"/>
                </a:lnTo>
                <a:lnTo>
                  <a:pt x="233172" y="397763"/>
                </a:lnTo>
                <a:lnTo>
                  <a:pt x="0" y="3977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194"/>
          <p:cNvSpPr/>
          <p:nvPr/>
        </p:nvSpPr>
        <p:spPr>
          <a:xfrm>
            <a:off x="2646587" y="3020093"/>
            <a:ext cx="233679" cy="382905"/>
          </a:xfrm>
          <a:custGeom>
            <a:avLst/>
            <a:gdLst/>
            <a:ahLst/>
            <a:cxnLst/>
            <a:rect l="l" t="t" r="r" b="b"/>
            <a:pathLst>
              <a:path w="233680" h="382905">
                <a:moveTo>
                  <a:pt x="0" y="0"/>
                </a:moveTo>
                <a:lnTo>
                  <a:pt x="233172" y="0"/>
                </a:lnTo>
                <a:lnTo>
                  <a:pt x="233172" y="382524"/>
                </a:lnTo>
                <a:lnTo>
                  <a:pt x="0" y="382524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195"/>
          <p:cNvSpPr/>
          <p:nvPr/>
        </p:nvSpPr>
        <p:spPr>
          <a:xfrm>
            <a:off x="2646587" y="3020093"/>
            <a:ext cx="233679" cy="382905"/>
          </a:xfrm>
          <a:custGeom>
            <a:avLst/>
            <a:gdLst/>
            <a:ahLst/>
            <a:cxnLst/>
            <a:rect l="l" t="t" r="r" b="b"/>
            <a:pathLst>
              <a:path w="233680" h="382905">
                <a:moveTo>
                  <a:pt x="0" y="0"/>
                </a:moveTo>
                <a:lnTo>
                  <a:pt x="233172" y="0"/>
                </a:lnTo>
                <a:lnTo>
                  <a:pt x="233172" y="382524"/>
                </a:lnTo>
                <a:lnTo>
                  <a:pt x="0" y="38252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196"/>
          <p:cNvSpPr/>
          <p:nvPr/>
        </p:nvSpPr>
        <p:spPr>
          <a:xfrm>
            <a:off x="2949864" y="2991137"/>
            <a:ext cx="233679" cy="396240"/>
          </a:xfrm>
          <a:custGeom>
            <a:avLst/>
            <a:gdLst/>
            <a:ahLst/>
            <a:cxnLst/>
            <a:rect l="l" t="t" r="r" b="b"/>
            <a:pathLst>
              <a:path w="233680" h="396239">
                <a:moveTo>
                  <a:pt x="0" y="0"/>
                </a:moveTo>
                <a:lnTo>
                  <a:pt x="233171" y="0"/>
                </a:lnTo>
                <a:lnTo>
                  <a:pt x="233171" y="396239"/>
                </a:lnTo>
                <a:lnTo>
                  <a:pt x="0" y="39623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197"/>
          <p:cNvSpPr/>
          <p:nvPr/>
        </p:nvSpPr>
        <p:spPr>
          <a:xfrm>
            <a:off x="2949864" y="2991137"/>
            <a:ext cx="233679" cy="396240"/>
          </a:xfrm>
          <a:custGeom>
            <a:avLst/>
            <a:gdLst/>
            <a:ahLst/>
            <a:cxnLst/>
            <a:rect l="l" t="t" r="r" b="b"/>
            <a:pathLst>
              <a:path w="233680" h="396239">
                <a:moveTo>
                  <a:pt x="0" y="0"/>
                </a:moveTo>
                <a:lnTo>
                  <a:pt x="233171" y="0"/>
                </a:lnTo>
                <a:lnTo>
                  <a:pt x="233171" y="396239"/>
                </a:lnTo>
                <a:lnTo>
                  <a:pt x="0" y="39623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198"/>
          <p:cNvSpPr/>
          <p:nvPr/>
        </p:nvSpPr>
        <p:spPr>
          <a:xfrm>
            <a:off x="3253140" y="2919509"/>
            <a:ext cx="233679" cy="431800"/>
          </a:xfrm>
          <a:custGeom>
            <a:avLst/>
            <a:gdLst/>
            <a:ahLst/>
            <a:cxnLst/>
            <a:rect l="l" t="t" r="r" b="b"/>
            <a:pathLst>
              <a:path w="233680" h="431800">
                <a:moveTo>
                  <a:pt x="0" y="0"/>
                </a:moveTo>
                <a:lnTo>
                  <a:pt x="233171" y="0"/>
                </a:lnTo>
                <a:lnTo>
                  <a:pt x="233171" y="431291"/>
                </a:lnTo>
                <a:lnTo>
                  <a:pt x="0" y="43129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199"/>
          <p:cNvSpPr/>
          <p:nvPr/>
        </p:nvSpPr>
        <p:spPr>
          <a:xfrm>
            <a:off x="3253140" y="2919509"/>
            <a:ext cx="233679" cy="431800"/>
          </a:xfrm>
          <a:custGeom>
            <a:avLst/>
            <a:gdLst/>
            <a:ahLst/>
            <a:cxnLst/>
            <a:rect l="l" t="t" r="r" b="b"/>
            <a:pathLst>
              <a:path w="233680" h="431800">
                <a:moveTo>
                  <a:pt x="0" y="0"/>
                </a:moveTo>
                <a:lnTo>
                  <a:pt x="233171" y="0"/>
                </a:lnTo>
                <a:lnTo>
                  <a:pt x="233171" y="431291"/>
                </a:lnTo>
                <a:lnTo>
                  <a:pt x="0" y="431291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200"/>
          <p:cNvSpPr/>
          <p:nvPr/>
        </p:nvSpPr>
        <p:spPr>
          <a:xfrm>
            <a:off x="3556415" y="3004853"/>
            <a:ext cx="234950" cy="347980"/>
          </a:xfrm>
          <a:custGeom>
            <a:avLst/>
            <a:gdLst/>
            <a:ahLst/>
            <a:cxnLst/>
            <a:rect l="l" t="t" r="r" b="b"/>
            <a:pathLst>
              <a:path w="234950" h="347980">
                <a:moveTo>
                  <a:pt x="0" y="0"/>
                </a:moveTo>
                <a:lnTo>
                  <a:pt x="234695" y="0"/>
                </a:lnTo>
                <a:lnTo>
                  <a:pt x="234695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201"/>
          <p:cNvSpPr/>
          <p:nvPr/>
        </p:nvSpPr>
        <p:spPr>
          <a:xfrm>
            <a:off x="3556415" y="3004853"/>
            <a:ext cx="234950" cy="347980"/>
          </a:xfrm>
          <a:custGeom>
            <a:avLst/>
            <a:gdLst/>
            <a:ahLst/>
            <a:cxnLst/>
            <a:rect l="l" t="t" r="r" b="b"/>
            <a:pathLst>
              <a:path w="234950" h="347980">
                <a:moveTo>
                  <a:pt x="0" y="0"/>
                </a:moveTo>
                <a:lnTo>
                  <a:pt x="234695" y="0"/>
                </a:lnTo>
                <a:lnTo>
                  <a:pt x="234695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202"/>
          <p:cNvSpPr/>
          <p:nvPr/>
        </p:nvSpPr>
        <p:spPr>
          <a:xfrm>
            <a:off x="3861215" y="2863121"/>
            <a:ext cx="233679" cy="433070"/>
          </a:xfrm>
          <a:custGeom>
            <a:avLst/>
            <a:gdLst/>
            <a:ahLst/>
            <a:cxnLst/>
            <a:rect l="l" t="t" r="r" b="b"/>
            <a:pathLst>
              <a:path w="233680" h="433069">
                <a:moveTo>
                  <a:pt x="0" y="0"/>
                </a:moveTo>
                <a:lnTo>
                  <a:pt x="233171" y="0"/>
                </a:lnTo>
                <a:lnTo>
                  <a:pt x="233171" y="432815"/>
                </a:lnTo>
                <a:lnTo>
                  <a:pt x="0" y="43281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203"/>
          <p:cNvSpPr/>
          <p:nvPr/>
        </p:nvSpPr>
        <p:spPr>
          <a:xfrm>
            <a:off x="3861215" y="2863121"/>
            <a:ext cx="233679" cy="433070"/>
          </a:xfrm>
          <a:custGeom>
            <a:avLst/>
            <a:gdLst/>
            <a:ahLst/>
            <a:cxnLst/>
            <a:rect l="l" t="t" r="r" b="b"/>
            <a:pathLst>
              <a:path w="233680" h="433069">
                <a:moveTo>
                  <a:pt x="0" y="0"/>
                </a:moveTo>
                <a:lnTo>
                  <a:pt x="233171" y="0"/>
                </a:lnTo>
                <a:lnTo>
                  <a:pt x="233171" y="432815"/>
                </a:lnTo>
                <a:lnTo>
                  <a:pt x="0" y="43281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204"/>
          <p:cNvSpPr/>
          <p:nvPr/>
        </p:nvSpPr>
        <p:spPr>
          <a:xfrm>
            <a:off x="4164492" y="2908841"/>
            <a:ext cx="233679" cy="370840"/>
          </a:xfrm>
          <a:custGeom>
            <a:avLst/>
            <a:gdLst/>
            <a:ahLst/>
            <a:cxnLst/>
            <a:rect l="l" t="t" r="r" b="b"/>
            <a:pathLst>
              <a:path w="233679" h="370839">
                <a:moveTo>
                  <a:pt x="0" y="0"/>
                </a:moveTo>
                <a:lnTo>
                  <a:pt x="233171" y="0"/>
                </a:lnTo>
                <a:lnTo>
                  <a:pt x="233171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205"/>
          <p:cNvSpPr/>
          <p:nvPr/>
        </p:nvSpPr>
        <p:spPr>
          <a:xfrm>
            <a:off x="4164492" y="2908841"/>
            <a:ext cx="233679" cy="370840"/>
          </a:xfrm>
          <a:custGeom>
            <a:avLst/>
            <a:gdLst/>
            <a:ahLst/>
            <a:cxnLst/>
            <a:rect l="l" t="t" r="r" b="b"/>
            <a:pathLst>
              <a:path w="233679" h="370839">
                <a:moveTo>
                  <a:pt x="0" y="0"/>
                </a:moveTo>
                <a:lnTo>
                  <a:pt x="233171" y="0"/>
                </a:lnTo>
                <a:lnTo>
                  <a:pt x="233171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206"/>
          <p:cNvSpPr/>
          <p:nvPr/>
        </p:nvSpPr>
        <p:spPr>
          <a:xfrm>
            <a:off x="4467768" y="2809781"/>
            <a:ext cx="233679" cy="403860"/>
          </a:xfrm>
          <a:custGeom>
            <a:avLst/>
            <a:gdLst/>
            <a:ahLst/>
            <a:cxnLst/>
            <a:rect l="l" t="t" r="r" b="b"/>
            <a:pathLst>
              <a:path w="233679" h="403860">
                <a:moveTo>
                  <a:pt x="0" y="0"/>
                </a:moveTo>
                <a:lnTo>
                  <a:pt x="233172" y="0"/>
                </a:lnTo>
                <a:lnTo>
                  <a:pt x="233172" y="403860"/>
                </a:lnTo>
                <a:lnTo>
                  <a:pt x="0" y="40386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207"/>
          <p:cNvSpPr/>
          <p:nvPr/>
        </p:nvSpPr>
        <p:spPr>
          <a:xfrm>
            <a:off x="4467768" y="2809781"/>
            <a:ext cx="233679" cy="403860"/>
          </a:xfrm>
          <a:custGeom>
            <a:avLst/>
            <a:gdLst/>
            <a:ahLst/>
            <a:cxnLst/>
            <a:rect l="l" t="t" r="r" b="b"/>
            <a:pathLst>
              <a:path w="233679" h="403860">
                <a:moveTo>
                  <a:pt x="0" y="0"/>
                </a:moveTo>
                <a:lnTo>
                  <a:pt x="233172" y="0"/>
                </a:lnTo>
                <a:lnTo>
                  <a:pt x="233172" y="403860"/>
                </a:lnTo>
                <a:lnTo>
                  <a:pt x="0" y="4038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208"/>
          <p:cNvSpPr/>
          <p:nvPr/>
        </p:nvSpPr>
        <p:spPr>
          <a:xfrm>
            <a:off x="4771044" y="2764060"/>
            <a:ext cx="233679" cy="405765"/>
          </a:xfrm>
          <a:custGeom>
            <a:avLst/>
            <a:gdLst/>
            <a:ahLst/>
            <a:cxnLst/>
            <a:rect l="l" t="t" r="r" b="b"/>
            <a:pathLst>
              <a:path w="233679" h="405764">
                <a:moveTo>
                  <a:pt x="0" y="0"/>
                </a:moveTo>
                <a:lnTo>
                  <a:pt x="233172" y="0"/>
                </a:lnTo>
                <a:lnTo>
                  <a:pt x="233172" y="405384"/>
                </a:lnTo>
                <a:lnTo>
                  <a:pt x="0" y="405384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209"/>
          <p:cNvSpPr/>
          <p:nvPr/>
        </p:nvSpPr>
        <p:spPr>
          <a:xfrm>
            <a:off x="4771044" y="2764060"/>
            <a:ext cx="233679" cy="405765"/>
          </a:xfrm>
          <a:custGeom>
            <a:avLst/>
            <a:gdLst/>
            <a:ahLst/>
            <a:cxnLst/>
            <a:rect l="l" t="t" r="r" b="b"/>
            <a:pathLst>
              <a:path w="233679" h="405764">
                <a:moveTo>
                  <a:pt x="0" y="0"/>
                </a:moveTo>
                <a:lnTo>
                  <a:pt x="233172" y="0"/>
                </a:lnTo>
                <a:lnTo>
                  <a:pt x="233172" y="405384"/>
                </a:lnTo>
                <a:lnTo>
                  <a:pt x="0" y="40538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210"/>
          <p:cNvSpPr/>
          <p:nvPr/>
        </p:nvSpPr>
        <p:spPr>
          <a:xfrm>
            <a:off x="2040036" y="2840260"/>
            <a:ext cx="233679" cy="210820"/>
          </a:xfrm>
          <a:custGeom>
            <a:avLst/>
            <a:gdLst/>
            <a:ahLst/>
            <a:cxnLst/>
            <a:rect l="l" t="t" r="r" b="b"/>
            <a:pathLst>
              <a:path w="233680" h="210819">
                <a:moveTo>
                  <a:pt x="0" y="0"/>
                </a:moveTo>
                <a:lnTo>
                  <a:pt x="233172" y="0"/>
                </a:lnTo>
                <a:lnTo>
                  <a:pt x="233172" y="210312"/>
                </a:lnTo>
                <a:lnTo>
                  <a:pt x="0" y="210312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211"/>
          <p:cNvSpPr/>
          <p:nvPr/>
        </p:nvSpPr>
        <p:spPr>
          <a:xfrm>
            <a:off x="2040036" y="2840260"/>
            <a:ext cx="233679" cy="210820"/>
          </a:xfrm>
          <a:custGeom>
            <a:avLst/>
            <a:gdLst/>
            <a:ahLst/>
            <a:cxnLst/>
            <a:rect l="l" t="t" r="r" b="b"/>
            <a:pathLst>
              <a:path w="233680" h="210819">
                <a:moveTo>
                  <a:pt x="0" y="0"/>
                </a:moveTo>
                <a:lnTo>
                  <a:pt x="233172" y="0"/>
                </a:lnTo>
                <a:lnTo>
                  <a:pt x="233172" y="210312"/>
                </a:lnTo>
                <a:lnTo>
                  <a:pt x="0" y="21031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212"/>
          <p:cNvSpPr/>
          <p:nvPr/>
        </p:nvSpPr>
        <p:spPr>
          <a:xfrm>
            <a:off x="2343311" y="2834165"/>
            <a:ext cx="233679" cy="213360"/>
          </a:xfrm>
          <a:custGeom>
            <a:avLst/>
            <a:gdLst/>
            <a:ahLst/>
            <a:cxnLst/>
            <a:rect l="l" t="t" r="r" b="b"/>
            <a:pathLst>
              <a:path w="233680" h="213360">
                <a:moveTo>
                  <a:pt x="0" y="0"/>
                </a:moveTo>
                <a:lnTo>
                  <a:pt x="233172" y="0"/>
                </a:lnTo>
                <a:lnTo>
                  <a:pt x="233172" y="213360"/>
                </a:lnTo>
                <a:lnTo>
                  <a:pt x="0" y="21336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213"/>
          <p:cNvSpPr/>
          <p:nvPr/>
        </p:nvSpPr>
        <p:spPr>
          <a:xfrm>
            <a:off x="2343311" y="2834165"/>
            <a:ext cx="233679" cy="213360"/>
          </a:xfrm>
          <a:custGeom>
            <a:avLst/>
            <a:gdLst/>
            <a:ahLst/>
            <a:cxnLst/>
            <a:rect l="l" t="t" r="r" b="b"/>
            <a:pathLst>
              <a:path w="233680" h="213360">
                <a:moveTo>
                  <a:pt x="0" y="0"/>
                </a:moveTo>
                <a:lnTo>
                  <a:pt x="233172" y="0"/>
                </a:lnTo>
                <a:lnTo>
                  <a:pt x="233172" y="213360"/>
                </a:lnTo>
                <a:lnTo>
                  <a:pt x="0" y="2133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214"/>
          <p:cNvSpPr/>
          <p:nvPr/>
        </p:nvSpPr>
        <p:spPr>
          <a:xfrm>
            <a:off x="2646587" y="2821972"/>
            <a:ext cx="233679" cy="198120"/>
          </a:xfrm>
          <a:custGeom>
            <a:avLst/>
            <a:gdLst/>
            <a:ahLst/>
            <a:cxnLst/>
            <a:rect l="l" t="t" r="r" b="b"/>
            <a:pathLst>
              <a:path w="233680" h="198119">
                <a:moveTo>
                  <a:pt x="0" y="0"/>
                </a:moveTo>
                <a:lnTo>
                  <a:pt x="233172" y="0"/>
                </a:lnTo>
                <a:lnTo>
                  <a:pt x="233172" y="198120"/>
                </a:lnTo>
                <a:lnTo>
                  <a:pt x="0" y="19812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215"/>
          <p:cNvSpPr/>
          <p:nvPr/>
        </p:nvSpPr>
        <p:spPr>
          <a:xfrm>
            <a:off x="2646587" y="2821972"/>
            <a:ext cx="233679" cy="198120"/>
          </a:xfrm>
          <a:custGeom>
            <a:avLst/>
            <a:gdLst/>
            <a:ahLst/>
            <a:cxnLst/>
            <a:rect l="l" t="t" r="r" b="b"/>
            <a:pathLst>
              <a:path w="233680" h="198119">
                <a:moveTo>
                  <a:pt x="0" y="0"/>
                </a:moveTo>
                <a:lnTo>
                  <a:pt x="233172" y="0"/>
                </a:lnTo>
                <a:lnTo>
                  <a:pt x="233172" y="198120"/>
                </a:lnTo>
                <a:lnTo>
                  <a:pt x="0" y="1981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216"/>
          <p:cNvSpPr/>
          <p:nvPr/>
        </p:nvSpPr>
        <p:spPr>
          <a:xfrm>
            <a:off x="2949864" y="2797588"/>
            <a:ext cx="233679" cy="193675"/>
          </a:xfrm>
          <a:custGeom>
            <a:avLst/>
            <a:gdLst/>
            <a:ahLst/>
            <a:cxnLst/>
            <a:rect l="l" t="t" r="r" b="b"/>
            <a:pathLst>
              <a:path w="233680" h="193675">
                <a:moveTo>
                  <a:pt x="0" y="0"/>
                </a:moveTo>
                <a:lnTo>
                  <a:pt x="233171" y="0"/>
                </a:lnTo>
                <a:lnTo>
                  <a:pt x="233171" y="193548"/>
                </a:lnTo>
                <a:lnTo>
                  <a:pt x="0" y="193548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217"/>
          <p:cNvSpPr/>
          <p:nvPr/>
        </p:nvSpPr>
        <p:spPr>
          <a:xfrm>
            <a:off x="2949864" y="2797588"/>
            <a:ext cx="233679" cy="193675"/>
          </a:xfrm>
          <a:custGeom>
            <a:avLst/>
            <a:gdLst/>
            <a:ahLst/>
            <a:cxnLst/>
            <a:rect l="l" t="t" r="r" b="b"/>
            <a:pathLst>
              <a:path w="233680" h="193675">
                <a:moveTo>
                  <a:pt x="0" y="0"/>
                </a:moveTo>
                <a:lnTo>
                  <a:pt x="233171" y="0"/>
                </a:lnTo>
                <a:lnTo>
                  <a:pt x="233171" y="193548"/>
                </a:lnTo>
                <a:lnTo>
                  <a:pt x="0" y="1935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218"/>
          <p:cNvSpPr/>
          <p:nvPr/>
        </p:nvSpPr>
        <p:spPr>
          <a:xfrm>
            <a:off x="3253140" y="2735104"/>
            <a:ext cx="233679" cy="184785"/>
          </a:xfrm>
          <a:custGeom>
            <a:avLst/>
            <a:gdLst/>
            <a:ahLst/>
            <a:cxnLst/>
            <a:rect l="l" t="t" r="r" b="b"/>
            <a:pathLst>
              <a:path w="233680" h="184785">
                <a:moveTo>
                  <a:pt x="0" y="0"/>
                </a:moveTo>
                <a:lnTo>
                  <a:pt x="233171" y="0"/>
                </a:lnTo>
                <a:lnTo>
                  <a:pt x="233171" y="184403"/>
                </a:lnTo>
                <a:lnTo>
                  <a:pt x="0" y="184403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219"/>
          <p:cNvSpPr/>
          <p:nvPr/>
        </p:nvSpPr>
        <p:spPr>
          <a:xfrm>
            <a:off x="3253140" y="2735104"/>
            <a:ext cx="233679" cy="184785"/>
          </a:xfrm>
          <a:custGeom>
            <a:avLst/>
            <a:gdLst/>
            <a:ahLst/>
            <a:cxnLst/>
            <a:rect l="l" t="t" r="r" b="b"/>
            <a:pathLst>
              <a:path w="233680" h="184785">
                <a:moveTo>
                  <a:pt x="0" y="0"/>
                </a:moveTo>
                <a:lnTo>
                  <a:pt x="233171" y="0"/>
                </a:lnTo>
                <a:lnTo>
                  <a:pt x="233171" y="184403"/>
                </a:lnTo>
                <a:lnTo>
                  <a:pt x="0" y="18440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220"/>
          <p:cNvSpPr/>
          <p:nvPr/>
        </p:nvSpPr>
        <p:spPr>
          <a:xfrm>
            <a:off x="3556415" y="2826544"/>
            <a:ext cx="234950" cy="178435"/>
          </a:xfrm>
          <a:custGeom>
            <a:avLst/>
            <a:gdLst/>
            <a:ahLst/>
            <a:cxnLst/>
            <a:rect l="l" t="t" r="r" b="b"/>
            <a:pathLst>
              <a:path w="234950" h="178435">
                <a:moveTo>
                  <a:pt x="0" y="0"/>
                </a:moveTo>
                <a:lnTo>
                  <a:pt x="234695" y="0"/>
                </a:lnTo>
                <a:lnTo>
                  <a:pt x="234695" y="178308"/>
                </a:lnTo>
                <a:lnTo>
                  <a:pt x="0" y="178308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221"/>
          <p:cNvSpPr/>
          <p:nvPr/>
        </p:nvSpPr>
        <p:spPr>
          <a:xfrm>
            <a:off x="3556415" y="2826544"/>
            <a:ext cx="234950" cy="178435"/>
          </a:xfrm>
          <a:custGeom>
            <a:avLst/>
            <a:gdLst/>
            <a:ahLst/>
            <a:cxnLst/>
            <a:rect l="l" t="t" r="r" b="b"/>
            <a:pathLst>
              <a:path w="234950" h="178435">
                <a:moveTo>
                  <a:pt x="0" y="0"/>
                </a:moveTo>
                <a:lnTo>
                  <a:pt x="234695" y="0"/>
                </a:lnTo>
                <a:lnTo>
                  <a:pt x="234695" y="178308"/>
                </a:lnTo>
                <a:lnTo>
                  <a:pt x="0" y="17830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222"/>
          <p:cNvSpPr/>
          <p:nvPr/>
        </p:nvSpPr>
        <p:spPr>
          <a:xfrm>
            <a:off x="3861215" y="2684813"/>
            <a:ext cx="233679" cy="178435"/>
          </a:xfrm>
          <a:custGeom>
            <a:avLst/>
            <a:gdLst/>
            <a:ahLst/>
            <a:cxnLst/>
            <a:rect l="l" t="t" r="r" b="b"/>
            <a:pathLst>
              <a:path w="233680" h="178435">
                <a:moveTo>
                  <a:pt x="0" y="0"/>
                </a:moveTo>
                <a:lnTo>
                  <a:pt x="233171" y="0"/>
                </a:lnTo>
                <a:lnTo>
                  <a:pt x="233171" y="178308"/>
                </a:lnTo>
                <a:lnTo>
                  <a:pt x="0" y="178308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223"/>
          <p:cNvSpPr/>
          <p:nvPr/>
        </p:nvSpPr>
        <p:spPr>
          <a:xfrm>
            <a:off x="3861215" y="2684813"/>
            <a:ext cx="233679" cy="178435"/>
          </a:xfrm>
          <a:custGeom>
            <a:avLst/>
            <a:gdLst/>
            <a:ahLst/>
            <a:cxnLst/>
            <a:rect l="l" t="t" r="r" b="b"/>
            <a:pathLst>
              <a:path w="233680" h="178435">
                <a:moveTo>
                  <a:pt x="0" y="0"/>
                </a:moveTo>
                <a:lnTo>
                  <a:pt x="233171" y="0"/>
                </a:lnTo>
                <a:lnTo>
                  <a:pt x="233171" y="178308"/>
                </a:lnTo>
                <a:lnTo>
                  <a:pt x="0" y="17830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224"/>
          <p:cNvSpPr/>
          <p:nvPr/>
        </p:nvSpPr>
        <p:spPr>
          <a:xfrm>
            <a:off x="4164492" y="2736628"/>
            <a:ext cx="233679" cy="172720"/>
          </a:xfrm>
          <a:custGeom>
            <a:avLst/>
            <a:gdLst/>
            <a:ahLst/>
            <a:cxnLst/>
            <a:rect l="l" t="t" r="r" b="b"/>
            <a:pathLst>
              <a:path w="233679" h="172719">
                <a:moveTo>
                  <a:pt x="0" y="0"/>
                </a:moveTo>
                <a:lnTo>
                  <a:pt x="233171" y="0"/>
                </a:lnTo>
                <a:lnTo>
                  <a:pt x="233171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225"/>
          <p:cNvSpPr/>
          <p:nvPr/>
        </p:nvSpPr>
        <p:spPr>
          <a:xfrm>
            <a:off x="4164492" y="2736628"/>
            <a:ext cx="233679" cy="172720"/>
          </a:xfrm>
          <a:custGeom>
            <a:avLst/>
            <a:gdLst/>
            <a:ahLst/>
            <a:cxnLst/>
            <a:rect l="l" t="t" r="r" b="b"/>
            <a:pathLst>
              <a:path w="233679" h="172719">
                <a:moveTo>
                  <a:pt x="0" y="0"/>
                </a:moveTo>
                <a:lnTo>
                  <a:pt x="233171" y="0"/>
                </a:lnTo>
                <a:lnTo>
                  <a:pt x="233171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226"/>
          <p:cNvSpPr/>
          <p:nvPr/>
        </p:nvSpPr>
        <p:spPr>
          <a:xfrm>
            <a:off x="4467768" y="2642141"/>
            <a:ext cx="233679" cy="167640"/>
          </a:xfrm>
          <a:custGeom>
            <a:avLst/>
            <a:gdLst/>
            <a:ahLst/>
            <a:cxnLst/>
            <a:rect l="l" t="t" r="r" b="b"/>
            <a:pathLst>
              <a:path w="233679" h="167639">
                <a:moveTo>
                  <a:pt x="0" y="0"/>
                </a:moveTo>
                <a:lnTo>
                  <a:pt x="233172" y="0"/>
                </a:lnTo>
                <a:lnTo>
                  <a:pt x="233172" y="167639"/>
                </a:lnTo>
                <a:lnTo>
                  <a:pt x="0" y="167639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227"/>
          <p:cNvSpPr/>
          <p:nvPr/>
        </p:nvSpPr>
        <p:spPr>
          <a:xfrm>
            <a:off x="4467768" y="2642141"/>
            <a:ext cx="233679" cy="167640"/>
          </a:xfrm>
          <a:custGeom>
            <a:avLst/>
            <a:gdLst/>
            <a:ahLst/>
            <a:cxnLst/>
            <a:rect l="l" t="t" r="r" b="b"/>
            <a:pathLst>
              <a:path w="233679" h="167639">
                <a:moveTo>
                  <a:pt x="0" y="0"/>
                </a:moveTo>
                <a:lnTo>
                  <a:pt x="233172" y="0"/>
                </a:lnTo>
                <a:lnTo>
                  <a:pt x="233172" y="167639"/>
                </a:lnTo>
                <a:lnTo>
                  <a:pt x="0" y="16763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228"/>
          <p:cNvSpPr/>
          <p:nvPr/>
        </p:nvSpPr>
        <p:spPr>
          <a:xfrm>
            <a:off x="4771044" y="2599469"/>
            <a:ext cx="233679" cy="165100"/>
          </a:xfrm>
          <a:custGeom>
            <a:avLst/>
            <a:gdLst/>
            <a:ahLst/>
            <a:cxnLst/>
            <a:rect l="l" t="t" r="r" b="b"/>
            <a:pathLst>
              <a:path w="233679" h="165100">
                <a:moveTo>
                  <a:pt x="0" y="0"/>
                </a:moveTo>
                <a:lnTo>
                  <a:pt x="233172" y="0"/>
                </a:lnTo>
                <a:lnTo>
                  <a:pt x="233172" y="164591"/>
                </a:lnTo>
                <a:lnTo>
                  <a:pt x="0" y="164591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229"/>
          <p:cNvSpPr/>
          <p:nvPr/>
        </p:nvSpPr>
        <p:spPr>
          <a:xfrm>
            <a:off x="4771044" y="2599469"/>
            <a:ext cx="233679" cy="165100"/>
          </a:xfrm>
          <a:custGeom>
            <a:avLst/>
            <a:gdLst/>
            <a:ahLst/>
            <a:cxnLst/>
            <a:rect l="l" t="t" r="r" b="b"/>
            <a:pathLst>
              <a:path w="233679" h="165100">
                <a:moveTo>
                  <a:pt x="0" y="0"/>
                </a:moveTo>
                <a:lnTo>
                  <a:pt x="233172" y="0"/>
                </a:lnTo>
                <a:lnTo>
                  <a:pt x="233172" y="164591"/>
                </a:lnTo>
                <a:lnTo>
                  <a:pt x="0" y="16459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230"/>
          <p:cNvSpPr/>
          <p:nvPr/>
        </p:nvSpPr>
        <p:spPr>
          <a:xfrm>
            <a:off x="2004984" y="5713001"/>
            <a:ext cx="3034665" cy="0"/>
          </a:xfrm>
          <a:custGeom>
            <a:avLst/>
            <a:gdLst/>
            <a:ahLst/>
            <a:cxnLst/>
            <a:rect l="l" t="t" r="r" b="b"/>
            <a:pathLst>
              <a:path w="3034665">
                <a:moveTo>
                  <a:pt x="0" y="0"/>
                </a:moveTo>
                <a:lnTo>
                  <a:pt x="3034284" y="0"/>
                </a:lnTo>
              </a:path>
            </a:pathLst>
          </a:custGeom>
          <a:ln w="9144">
            <a:solidFill>
              <a:srgbClr val="CBE0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231"/>
          <p:cNvSpPr txBox="1"/>
          <p:nvPr/>
        </p:nvSpPr>
        <p:spPr>
          <a:xfrm>
            <a:off x="1751782" y="5599882"/>
            <a:ext cx="12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3" name="object 232"/>
          <p:cNvSpPr txBox="1"/>
          <p:nvPr/>
        </p:nvSpPr>
        <p:spPr>
          <a:xfrm>
            <a:off x="1558539" y="5142529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1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4" name="object 233"/>
          <p:cNvSpPr txBox="1"/>
          <p:nvPr/>
        </p:nvSpPr>
        <p:spPr>
          <a:xfrm>
            <a:off x="1558539" y="4685177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2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5" name="object 234"/>
          <p:cNvSpPr txBox="1"/>
          <p:nvPr/>
        </p:nvSpPr>
        <p:spPr>
          <a:xfrm>
            <a:off x="1558539" y="4227825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3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6" name="object 235"/>
          <p:cNvSpPr txBox="1"/>
          <p:nvPr/>
        </p:nvSpPr>
        <p:spPr>
          <a:xfrm>
            <a:off x="1558539" y="3770472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4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7" name="object 236"/>
          <p:cNvSpPr txBox="1"/>
          <p:nvPr/>
        </p:nvSpPr>
        <p:spPr>
          <a:xfrm>
            <a:off x="1558539" y="3313120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5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8" name="object 237"/>
          <p:cNvSpPr txBox="1"/>
          <p:nvPr/>
        </p:nvSpPr>
        <p:spPr>
          <a:xfrm>
            <a:off x="1558539" y="2855767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6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9" name="object 238"/>
          <p:cNvSpPr txBox="1"/>
          <p:nvPr/>
        </p:nvSpPr>
        <p:spPr>
          <a:xfrm>
            <a:off x="1558539" y="2398415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7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00" name="object 239"/>
          <p:cNvSpPr txBox="1"/>
          <p:nvPr/>
        </p:nvSpPr>
        <p:spPr>
          <a:xfrm>
            <a:off x="1558539" y="1941062"/>
            <a:ext cx="31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8</a:t>
            </a:r>
            <a:r>
              <a:rPr sz="1200" spc="5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01" name="object 240"/>
          <p:cNvSpPr/>
          <p:nvPr/>
        </p:nvSpPr>
        <p:spPr>
          <a:xfrm>
            <a:off x="1860632" y="5851366"/>
            <a:ext cx="3052613" cy="336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241"/>
          <p:cNvSpPr/>
          <p:nvPr/>
        </p:nvSpPr>
        <p:spPr>
          <a:xfrm>
            <a:off x="5337971" y="414249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242"/>
          <p:cNvSpPr/>
          <p:nvPr/>
        </p:nvSpPr>
        <p:spPr>
          <a:xfrm>
            <a:off x="5337971" y="414249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243"/>
          <p:cNvSpPr/>
          <p:nvPr/>
        </p:nvSpPr>
        <p:spPr>
          <a:xfrm>
            <a:off x="5337971" y="440157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244"/>
          <p:cNvSpPr/>
          <p:nvPr/>
        </p:nvSpPr>
        <p:spPr>
          <a:xfrm>
            <a:off x="5337971" y="440157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245"/>
          <p:cNvSpPr/>
          <p:nvPr/>
        </p:nvSpPr>
        <p:spPr>
          <a:xfrm>
            <a:off x="5337971" y="466065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solidFill>
            <a:srgbClr val="96CD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246"/>
          <p:cNvSpPr/>
          <p:nvPr/>
        </p:nvSpPr>
        <p:spPr>
          <a:xfrm>
            <a:off x="5337971" y="466065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247"/>
          <p:cNvSpPr/>
          <p:nvPr/>
        </p:nvSpPr>
        <p:spPr>
          <a:xfrm>
            <a:off x="5337971" y="491973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20"/>
                </a:lnTo>
                <a:lnTo>
                  <a:pt x="0" y="83820"/>
                </a:lnTo>
                <a:lnTo>
                  <a:pt x="0" y="0"/>
                </a:lnTo>
                <a:close/>
              </a:path>
            </a:pathLst>
          </a:custGeom>
          <a:solidFill>
            <a:srgbClr val="4B6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248"/>
          <p:cNvSpPr/>
          <p:nvPr/>
        </p:nvSpPr>
        <p:spPr>
          <a:xfrm>
            <a:off x="5337971" y="491973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20"/>
                </a:lnTo>
                <a:lnTo>
                  <a:pt x="0" y="8382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249"/>
          <p:cNvSpPr/>
          <p:nvPr/>
        </p:nvSpPr>
        <p:spPr>
          <a:xfrm>
            <a:off x="5337971" y="51788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solidFill>
            <a:srgbClr val="D21E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250"/>
          <p:cNvSpPr/>
          <p:nvPr/>
        </p:nvSpPr>
        <p:spPr>
          <a:xfrm>
            <a:off x="5337971" y="51788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251"/>
          <p:cNvSpPr/>
          <p:nvPr/>
        </p:nvSpPr>
        <p:spPr>
          <a:xfrm>
            <a:off x="5337971" y="543789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252"/>
          <p:cNvSpPr/>
          <p:nvPr/>
        </p:nvSpPr>
        <p:spPr>
          <a:xfrm>
            <a:off x="5337971" y="543789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253"/>
          <p:cNvSpPr/>
          <p:nvPr/>
        </p:nvSpPr>
        <p:spPr>
          <a:xfrm>
            <a:off x="5337971" y="569697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254"/>
          <p:cNvSpPr/>
          <p:nvPr/>
        </p:nvSpPr>
        <p:spPr>
          <a:xfrm>
            <a:off x="5337971" y="569697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255"/>
          <p:cNvSpPr txBox="1"/>
          <p:nvPr/>
        </p:nvSpPr>
        <p:spPr>
          <a:xfrm>
            <a:off x="5445744" y="4019773"/>
            <a:ext cx="1295400" cy="1839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700"/>
              </a:lnSpc>
              <a:spcBef>
                <a:spcPts val="100"/>
              </a:spcBef>
            </a:pPr>
            <a:r>
              <a:rPr sz="1200" spc="-5" dirty="0">
                <a:solidFill>
                  <a:srgbClr val="0F3255"/>
                </a:solidFill>
                <a:latin typeface="Verdana"/>
                <a:cs typeface="Verdana"/>
              </a:rPr>
              <a:t>andere</a:t>
            </a:r>
            <a:r>
              <a:rPr sz="1200" spc="-80" dirty="0">
                <a:solidFill>
                  <a:srgbClr val="0F3255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F3255"/>
                </a:solidFill>
                <a:latin typeface="Verdana"/>
                <a:cs typeface="Verdana"/>
              </a:rPr>
              <a:t>Sektoren  Mineraldünger  Energiepflanzen  Weidegang  andere Tiere  Geflügel  Schweine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17" name="object 256"/>
          <p:cNvSpPr/>
          <p:nvPr/>
        </p:nvSpPr>
        <p:spPr>
          <a:xfrm>
            <a:off x="5337971" y="595605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257"/>
          <p:cNvSpPr/>
          <p:nvPr/>
        </p:nvSpPr>
        <p:spPr>
          <a:xfrm>
            <a:off x="5337971" y="595605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820" y="0"/>
                </a:lnTo>
                <a:lnTo>
                  <a:pt x="83820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F3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258"/>
          <p:cNvSpPr txBox="1"/>
          <p:nvPr/>
        </p:nvSpPr>
        <p:spPr>
          <a:xfrm>
            <a:off x="5445744" y="5909999"/>
            <a:ext cx="5187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0F3255"/>
                </a:solidFill>
                <a:latin typeface="Verdana"/>
                <a:cs typeface="Verdana"/>
              </a:rPr>
              <a:t>R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0F3255"/>
                </a:solidFill>
                <a:latin typeface="Verdana"/>
                <a:cs typeface="Verdana"/>
              </a:rPr>
              <a:t>nd</a:t>
            </a:r>
            <a:r>
              <a:rPr sz="1200" spc="-10" dirty="0">
                <a:solidFill>
                  <a:srgbClr val="0F3255"/>
                </a:solidFill>
                <a:latin typeface="Verdana"/>
                <a:cs typeface="Verdana"/>
              </a:rPr>
              <a:t>e</a:t>
            </a:r>
            <a:r>
              <a:rPr sz="1200" dirty="0">
                <a:solidFill>
                  <a:srgbClr val="0F3255"/>
                </a:solidFill>
                <a:latin typeface="Verdana"/>
                <a:cs typeface="Verdana"/>
              </a:rPr>
              <a:t>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21" name="object 260"/>
          <p:cNvSpPr/>
          <p:nvPr/>
        </p:nvSpPr>
        <p:spPr>
          <a:xfrm>
            <a:off x="5158139" y="3178588"/>
            <a:ext cx="1211580" cy="169545"/>
          </a:xfrm>
          <a:custGeom>
            <a:avLst/>
            <a:gdLst/>
            <a:ahLst/>
            <a:cxnLst/>
            <a:rect l="l" t="t" r="r" b="b"/>
            <a:pathLst>
              <a:path w="1211579" h="169544">
                <a:moveTo>
                  <a:pt x="0" y="0"/>
                </a:moveTo>
                <a:lnTo>
                  <a:pt x="1211580" y="0"/>
                </a:lnTo>
                <a:lnTo>
                  <a:pt x="1211580" y="169163"/>
                </a:lnTo>
                <a:lnTo>
                  <a:pt x="0" y="169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269"/>
          <p:cNvSpPr/>
          <p:nvPr/>
        </p:nvSpPr>
        <p:spPr>
          <a:xfrm>
            <a:off x="1928784" y="3649930"/>
            <a:ext cx="3322320" cy="0"/>
          </a:xfrm>
          <a:custGeom>
            <a:avLst/>
            <a:gdLst/>
            <a:ahLst/>
            <a:cxnLst/>
            <a:rect l="l" t="t" r="r" b="b"/>
            <a:pathLst>
              <a:path w="3322320">
                <a:moveTo>
                  <a:pt x="0" y="0"/>
                </a:moveTo>
                <a:lnTo>
                  <a:pt x="3322319" y="0"/>
                </a:lnTo>
              </a:path>
            </a:pathLst>
          </a:custGeom>
          <a:ln w="3437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270"/>
          <p:cNvSpPr/>
          <p:nvPr/>
        </p:nvSpPr>
        <p:spPr>
          <a:xfrm>
            <a:off x="5251103" y="3587021"/>
            <a:ext cx="1027430" cy="338455"/>
          </a:xfrm>
          <a:custGeom>
            <a:avLst/>
            <a:gdLst/>
            <a:ahLst/>
            <a:cxnLst/>
            <a:rect l="l" t="t" r="r" b="b"/>
            <a:pathLst>
              <a:path w="1027429" h="338454">
                <a:moveTo>
                  <a:pt x="0" y="0"/>
                </a:moveTo>
                <a:lnTo>
                  <a:pt x="1027176" y="0"/>
                </a:lnTo>
                <a:lnTo>
                  <a:pt x="1027176" y="338327"/>
                </a:lnTo>
                <a:lnTo>
                  <a:pt x="0" y="338327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271"/>
          <p:cNvSpPr txBox="1"/>
          <p:nvPr/>
        </p:nvSpPr>
        <p:spPr>
          <a:xfrm>
            <a:off x="5316280" y="3573114"/>
            <a:ext cx="8947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C00000"/>
                </a:solidFill>
                <a:latin typeface="Verdana"/>
                <a:cs typeface="Verdana"/>
              </a:rPr>
              <a:t>NERC</a:t>
            </a:r>
            <a:r>
              <a:rPr sz="1100" b="1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100" b="1" spc="-5" dirty="0">
                <a:solidFill>
                  <a:srgbClr val="C00000"/>
                </a:solidFill>
                <a:latin typeface="Verdana"/>
                <a:cs typeface="Verdana"/>
              </a:rPr>
              <a:t>2030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27" name="object 272"/>
          <p:cNvSpPr txBox="1"/>
          <p:nvPr/>
        </p:nvSpPr>
        <p:spPr>
          <a:xfrm>
            <a:off x="5529676" y="3740803"/>
            <a:ext cx="4692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C00000"/>
                </a:solidFill>
                <a:latin typeface="Verdana"/>
                <a:cs typeface="Verdana"/>
              </a:rPr>
              <a:t>-29</a:t>
            </a:r>
            <a:r>
              <a:rPr sz="1100" b="1" spc="5" dirty="0">
                <a:solidFill>
                  <a:srgbClr val="C00000"/>
                </a:solidFill>
                <a:latin typeface="Verdana"/>
                <a:cs typeface="Verdana"/>
              </a:rPr>
              <a:t>%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28" name="object 273"/>
          <p:cNvSpPr/>
          <p:nvPr/>
        </p:nvSpPr>
        <p:spPr>
          <a:xfrm>
            <a:off x="1955453" y="2962943"/>
            <a:ext cx="3911600" cy="18415"/>
          </a:xfrm>
          <a:custGeom>
            <a:avLst/>
            <a:gdLst/>
            <a:ahLst/>
            <a:cxnLst/>
            <a:rect l="l" t="t" r="r" b="b"/>
            <a:pathLst>
              <a:path w="3911600" h="18414">
                <a:moveTo>
                  <a:pt x="0" y="18059"/>
                </a:moveTo>
                <a:lnTo>
                  <a:pt x="3911155" y="0"/>
                </a:lnTo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274"/>
          <p:cNvSpPr/>
          <p:nvPr/>
        </p:nvSpPr>
        <p:spPr>
          <a:xfrm>
            <a:off x="5211480" y="2634521"/>
            <a:ext cx="1027430" cy="338455"/>
          </a:xfrm>
          <a:custGeom>
            <a:avLst/>
            <a:gdLst/>
            <a:ahLst/>
            <a:cxnLst/>
            <a:rect l="l" t="t" r="r" b="b"/>
            <a:pathLst>
              <a:path w="1027429" h="338455">
                <a:moveTo>
                  <a:pt x="0" y="0"/>
                </a:moveTo>
                <a:lnTo>
                  <a:pt x="1027176" y="0"/>
                </a:lnTo>
                <a:lnTo>
                  <a:pt x="1027176" y="338327"/>
                </a:lnTo>
                <a:lnTo>
                  <a:pt x="0" y="3383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275"/>
          <p:cNvSpPr/>
          <p:nvPr/>
        </p:nvSpPr>
        <p:spPr>
          <a:xfrm>
            <a:off x="5211480" y="2634521"/>
            <a:ext cx="1027430" cy="338455"/>
          </a:xfrm>
          <a:custGeom>
            <a:avLst/>
            <a:gdLst/>
            <a:ahLst/>
            <a:cxnLst/>
            <a:rect l="l" t="t" r="r" b="b"/>
            <a:pathLst>
              <a:path w="1027429" h="338455">
                <a:moveTo>
                  <a:pt x="0" y="0"/>
                </a:moveTo>
                <a:lnTo>
                  <a:pt x="1027176" y="0"/>
                </a:lnTo>
                <a:lnTo>
                  <a:pt x="1027176" y="338327"/>
                </a:lnTo>
                <a:lnTo>
                  <a:pt x="0" y="338327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276"/>
          <p:cNvSpPr txBox="1"/>
          <p:nvPr/>
        </p:nvSpPr>
        <p:spPr>
          <a:xfrm>
            <a:off x="5277710" y="2620195"/>
            <a:ext cx="8947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C00000"/>
                </a:solidFill>
                <a:latin typeface="Verdana"/>
                <a:cs typeface="Verdana"/>
              </a:rPr>
              <a:t>NERC</a:t>
            </a:r>
            <a:r>
              <a:rPr sz="1100" b="1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100" b="1" spc="-5" dirty="0">
                <a:solidFill>
                  <a:srgbClr val="C00000"/>
                </a:solidFill>
                <a:latin typeface="Verdana"/>
                <a:cs typeface="Verdana"/>
              </a:rPr>
              <a:t>2020</a:t>
            </a:r>
            <a:endParaRPr sz="11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100" b="1" dirty="0">
                <a:solidFill>
                  <a:srgbClr val="C00000"/>
                </a:solidFill>
                <a:latin typeface="Verdana"/>
                <a:cs typeface="Verdana"/>
              </a:rPr>
              <a:t>-5%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33" name="Textfeld 532"/>
          <p:cNvSpPr txBox="1"/>
          <p:nvPr/>
        </p:nvSpPr>
        <p:spPr>
          <a:xfrm>
            <a:off x="1532629" y="1451068"/>
            <a:ext cx="56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kt</a:t>
            </a:r>
            <a:r>
              <a:rPr lang="de-DE" dirty="0" smtClean="0"/>
              <a:t>/a</a:t>
            </a:r>
            <a:endParaRPr lang="de-DE" dirty="0"/>
          </a:p>
        </p:txBody>
      </p:sp>
      <p:sp>
        <p:nvSpPr>
          <p:cNvPr id="534" name="Textfeld 533"/>
          <p:cNvSpPr txBox="1"/>
          <p:nvPr/>
        </p:nvSpPr>
        <p:spPr>
          <a:xfrm>
            <a:off x="9111049" y="6499654"/>
            <a:ext cx="195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Quelle: Prof Wulf et al. 2017</a:t>
            </a:r>
            <a:endParaRPr lang="de-DE" sz="12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Hamel</a:t>
            </a:r>
            <a:endParaRPr lang="de-DE" dirty="0"/>
          </a:p>
        </p:txBody>
      </p:sp>
      <p:sp>
        <p:nvSpPr>
          <p:cNvPr id="4" name="Pfeil nach links 3"/>
          <p:cNvSpPr/>
          <p:nvPr/>
        </p:nvSpPr>
        <p:spPr>
          <a:xfrm>
            <a:off x="6476845" y="2472903"/>
            <a:ext cx="5513385" cy="188871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Reduktion ca. 220.000 </a:t>
            </a:r>
            <a:r>
              <a:rPr lang="de-DE" sz="2400" b="1" dirty="0" err="1" smtClean="0">
                <a:solidFill>
                  <a:schemeClr val="bg1"/>
                </a:solidFill>
              </a:rPr>
              <a:t>to</a:t>
            </a:r>
            <a:r>
              <a:rPr lang="de-DE" sz="2400" b="1" dirty="0" smtClean="0">
                <a:solidFill>
                  <a:schemeClr val="bg1"/>
                </a:solidFill>
              </a:rPr>
              <a:t> NH3 / Jahr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4" y="0"/>
            <a:ext cx="7251007" cy="10256016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72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40" y="514187"/>
            <a:ext cx="3243045" cy="4324061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63" y="4838248"/>
            <a:ext cx="1714938" cy="194794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147753" y="2526392"/>
            <a:ext cx="1592747" cy="19294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35" y="4619308"/>
            <a:ext cx="1714938" cy="19479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104187" y="1012909"/>
            <a:ext cx="2549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LÖSUNG:</a:t>
            </a:r>
            <a:endParaRPr lang="de-DE" sz="4000" b="1" baseline="-25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01363" y="1972494"/>
            <a:ext cx="10354614" cy="325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Belegbar wirksame Ammoniak- und Nitratreduzierende ökologisch nachhaltige 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Einzelmaßnahmen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73484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4700" y="1333500"/>
            <a:ext cx="11176000" cy="508832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Einem einzelnen Landwirt muss erlaubt werden: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Belegbar wirksame Ammoniak- und Nitratreduzierende ökologisch nachhaltige </a:t>
            </a: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Einzelmaßnahmen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vornehmen zu dürfen – </a:t>
            </a: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unabhängig eines vordefinierten Verfahrens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welche </a:t>
            </a: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nachweislich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zu einer mindestens vergleichbaren Senkung der Emissionen führt, die der </a:t>
            </a: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bodennahen Ausbringungstechnik gerecht wird.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5939087"/>
            <a:ext cx="723900" cy="82225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790700" y="227082"/>
            <a:ext cx="9144000" cy="7413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Zielvorgabe Nr. 1</a:t>
            </a:r>
            <a:endParaRPr lang="de-DE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8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4700" y="1333500"/>
            <a:ext cx="11176000" cy="44577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Für die Landwirtschaft im Allgemeinen gilt: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gesamte Düngeverordnung muss auf Basis einer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praxistauglichen Regelung angewendet werden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welche den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Humusaufbau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als CO2 Speicher, die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Emissionsreduktion, </a:t>
            </a:r>
            <a:r>
              <a:rPr lang="de-DE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Nitrateintrag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vermeidet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und den Düngebedarf von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Bodenorganismen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gerecht wird.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5939087"/>
            <a:ext cx="723900" cy="82225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790700" y="227082"/>
            <a:ext cx="9144000" cy="7413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Zielvorgabe Nr. 2</a:t>
            </a:r>
            <a:endParaRPr lang="de-DE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32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FORDERUNGEN an die </a:t>
            </a:r>
            <a:r>
              <a:rPr lang="de-DE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POLITIK</a:t>
            </a:r>
            <a:br>
              <a:rPr lang="de-DE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de-DE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aktuelle Anfrage an Frau </a:t>
            </a:r>
            <a:r>
              <a:rPr lang="de-DE" sz="2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Kaniber</a:t>
            </a:r>
            <a:endParaRPr lang="de-DE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443" y="1864641"/>
            <a:ext cx="13127747" cy="579391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007" y="5913329"/>
            <a:ext cx="723900" cy="8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390918" y="5612498"/>
            <a:ext cx="1039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i="1" dirty="0" smtClean="0"/>
              <a:t>Eine </a:t>
            </a:r>
            <a:r>
              <a:rPr lang="de-DE" sz="2400" i="1" dirty="0"/>
              <a:t>emissionsreduzierte biologisch behandelte, breitverteilte Gülle – ist wie eine </a:t>
            </a:r>
            <a:r>
              <a:rPr lang="de-DE" sz="2400" i="1" dirty="0" smtClean="0"/>
              <a:t>bodennahe </a:t>
            </a:r>
            <a:r>
              <a:rPr lang="de-DE" sz="2400" i="1" dirty="0"/>
              <a:t>Ausbringungstechnik anzusehen </a:t>
            </a:r>
          </a:p>
        </p:txBody>
      </p:sp>
      <p:sp>
        <p:nvSpPr>
          <p:cNvPr id="5" name="Rechteck 4"/>
          <p:cNvSpPr/>
          <p:nvPr/>
        </p:nvSpPr>
        <p:spPr>
          <a:xfrm>
            <a:off x="420710" y="454603"/>
            <a:ext cx="10629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Die gute fachliche Güllepraxis, muss deshalb neu ausgerichtet werden: </a:t>
            </a:r>
          </a:p>
        </p:txBody>
      </p:sp>
      <p:sp>
        <p:nvSpPr>
          <p:cNvPr id="6" name="Rechteck 5"/>
          <p:cNvSpPr/>
          <p:nvPr/>
        </p:nvSpPr>
        <p:spPr>
          <a:xfrm>
            <a:off x="1390918" y="1447628"/>
            <a:ext cx="1039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i="1" dirty="0" smtClean="0"/>
              <a:t>Breitverteilung </a:t>
            </a:r>
            <a:r>
              <a:rPr lang="de-DE" sz="2400" i="1" dirty="0"/>
              <a:t>in den kühleren Jahreszeiten (unter 20 Grad und bei </a:t>
            </a:r>
            <a:r>
              <a:rPr lang="de-DE" sz="2400" i="1" dirty="0" smtClean="0"/>
              <a:t>regnerischem Wetter</a:t>
            </a:r>
            <a:r>
              <a:rPr lang="de-DE" sz="2400" i="1" dirty="0"/>
              <a:t>) erlauben  </a:t>
            </a:r>
          </a:p>
        </p:txBody>
      </p:sp>
      <p:sp>
        <p:nvSpPr>
          <p:cNvPr id="7" name="Rechteck 6"/>
          <p:cNvSpPr/>
          <p:nvPr/>
        </p:nvSpPr>
        <p:spPr>
          <a:xfrm>
            <a:off x="1390918" y="2529144"/>
            <a:ext cx="1039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i="1" dirty="0" smtClean="0"/>
              <a:t>die </a:t>
            </a:r>
            <a:r>
              <a:rPr lang="de-DE" sz="2400" i="1" dirty="0"/>
              <a:t>Streifenförmige Ausbringung bei drohender Nachausgasung (</a:t>
            </a:r>
            <a:r>
              <a:rPr lang="de-DE" sz="2400" i="1" dirty="0" smtClean="0"/>
              <a:t>Regen) einschränken </a:t>
            </a:r>
            <a:endParaRPr lang="de-DE" sz="2400" i="1" dirty="0"/>
          </a:p>
        </p:txBody>
      </p:sp>
      <p:sp>
        <p:nvSpPr>
          <p:cNvPr id="8" name="Rechteck 7"/>
          <p:cNvSpPr/>
          <p:nvPr/>
        </p:nvSpPr>
        <p:spPr>
          <a:xfrm>
            <a:off x="1390918" y="3626449"/>
            <a:ext cx="1039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i="1" dirty="0" smtClean="0"/>
              <a:t>Aufhebung </a:t>
            </a:r>
            <a:r>
              <a:rPr lang="de-DE" sz="2400" i="1" dirty="0"/>
              <a:t>der geltenden Sperrfristen im Winter </a:t>
            </a:r>
            <a:r>
              <a:rPr lang="de-DE" sz="2400" i="1" dirty="0" smtClean="0"/>
              <a:t>mit </a:t>
            </a:r>
            <a:r>
              <a:rPr lang="de-DE" sz="2400" i="1" dirty="0"/>
              <a:t>Mengenbegrenzung von </a:t>
            </a:r>
            <a:r>
              <a:rPr lang="de-DE" sz="2400" i="1" dirty="0" smtClean="0"/>
              <a:t/>
            </a:r>
            <a:br>
              <a:rPr lang="de-DE" sz="2400" i="1" dirty="0" smtClean="0"/>
            </a:br>
            <a:r>
              <a:rPr lang="de-DE" sz="2400" i="1" dirty="0" smtClean="0"/>
              <a:t>60 </a:t>
            </a:r>
            <a:r>
              <a:rPr lang="de-DE" sz="2400" i="1" dirty="0" err="1"/>
              <a:t>kgN</a:t>
            </a:r>
            <a:r>
              <a:rPr lang="de-DE" sz="2400" i="1" dirty="0"/>
              <a:t>/ha von November bis Februar </a:t>
            </a:r>
          </a:p>
        </p:txBody>
      </p:sp>
      <p:sp>
        <p:nvSpPr>
          <p:cNvPr id="9" name="Rechteck 8"/>
          <p:cNvSpPr/>
          <p:nvPr/>
        </p:nvSpPr>
        <p:spPr>
          <a:xfrm>
            <a:off x="1330310" y="4894185"/>
            <a:ext cx="9781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i="1" dirty="0" smtClean="0"/>
              <a:t>Einfache</a:t>
            </a:r>
            <a:r>
              <a:rPr lang="de-DE" sz="2400" i="1" dirty="0"/>
              <a:t>, praktikable und nachvollziehbare Aufzeichnung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5939087"/>
            <a:ext cx="723900" cy="8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6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5939087"/>
            <a:ext cx="723900" cy="82225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1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5939087"/>
            <a:ext cx="723900" cy="8222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4901" cy="6858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99" y="-2067"/>
            <a:ext cx="4844901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29333" y="2947416"/>
            <a:ext cx="208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Vor dem Separieren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892911" y="2947416"/>
            <a:ext cx="223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Nach dem Separieren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5297214" y="2848303"/>
            <a:ext cx="1660634" cy="13663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7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1934" y="5292600"/>
            <a:ext cx="10123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 für die Aufmerksamkeit</a:t>
            </a:r>
            <a:endParaRPr lang="de-DE" sz="5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93" y="732105"/>
            <a:ext cx="1714938" cy="19479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" y="-1246908"/>
            <a:ext cx="9879400" cy="65919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395856" y="6215930"/>
            <a:ext cx="3198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www.ig-gesunde-gülle.de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994" y="2978295"/>
            <a:ext cx="1927468" cy="14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998"/>
            <a:ext cx="12318125" cy="86983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5939087"/>
            <a:ext cx="723900" cy="8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47" y="-139850"/>
            <a:ext cx="12586447" cy="943983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365125"/>
            <a:ext cx="12192000" cy="5835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704843" y="22327"/>
            <a:ext cx="110877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den Fehler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  <p:sp>
        <p:nvSpPr>
          <p:cNvPr id="7" name="Rechteck 6"/>
          <p:cNvSpPr/>
          <p:nvPr/>
        </p:nvSpPr>
        <p:spPr>
          <a:xfrm>
            <a:off x="0" y="5414134"/>
            <a:ext cx="12192000" cy="11246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04843" y="5436461"/>
            <a:ext cx="110877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Okt 2018 – rechts 26.02.2019 – Bild aufgenommen 12.03.2019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0"/>
            <a:ext cx="11715078" cy="8786309"/>
          </a:xfrm>
        </p:spPr>
      </p:pic>
      <p:sp>
        <p:nvSpPr>
          <p:cNvPr id="7" name="Rechteck 6"/>
          <p:cNvSpPr/>
          <p:nvPr/>
        </p:nvSpPr>
        <p:spPr>
          <a:xfrm>
            <a:off x="0" y="5600700"/>
            <a:ext cx="12192000" cy="9380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4843" y="5436461"/>
            <a:ext cx="10515600" cy="1325563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Grünland 26.02.2019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" y="-550413"/>
            <a:ext cx="9877885" cy="7408414"/>
          </a:xfrm>
        </p:spPr>
      </p:pic>
      <p:sp>
        <p:nvSpPr>
          <p:cNvPr id="5" name="Textfeld 4"/>
          <p:cNvSpPr txBox="1"/>
          <p:nvPr/>
        </p:nvSpPr>
        <p:spPr>
          <a:xfrm>
            <a:off x="8903970" y="6160770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27.02.2019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6482" cy="699075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latin typeface="Arial Black" panose="020B0A04020102020204" pitchFamily="34" charset="0"/>
              </a:rPr>
              <a:t>So geht’s dann nicht mehr weiter</a:t>
            </a:r>
            <a:endParaRPr lang="de-DE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9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169" y="10921"/>
            <a:ext cx="10515600" cy="1325563"/>
          </a:xfrm>
        </p:spPr>
        <p:txBody>
          <a:bodyPr/>
          <a:lstStyle/>
          <a:p>
            <a:pPr algn="ctr"/>
            <a:r>
              <a:rPr lang="de-DE" dirty="0" smtClean="0"/>
              <a:t>Anwendungsfehler </a:t>
            </a:r>
            <a:r>
              <a:rPr lang="de-DE" dirty="0" smtClean="0"/>
              <a:t>oder einfach die Folgen?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295"/>
            <a:ext cx="6345438" cy="4759079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69" y="1336484"/>
            <a:ext cx="6285186" cy="471389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4290" y="6180083"/>
            <a:ext cx="448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Ackerland 26.02.2019</a:t>
            </a: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6096000" y="6180083"/>
            <a:ext cx="448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Grünland 15.02.2019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78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Breitbild</PresentationFormat>
  <Paragraphs>86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Aharoni</vt:lpstr>
      <vt:lpstr>Arial</vt:lpstr>
      <vt:lpstr>Arial Black</vt:lpstr>
      <vt:lpstr>Calibri</vt:lpstr>
      <vt:lpstr>Calibri Light</vt:lpstr>
      <vt:lpstr>Verdana</vt:lpstr>
      <vt:lpstr>Office</vt:lpstr>
      <vt:lpstr>Unser KREUZ  mit der Düngeverordnung  Auf dem Weg nach guten Lösungen</vt:lpstr>
      <vt:lpstr>Die Ausgangssituation in Deutschland Ammoniakemissionen nach Verursacher</vt:lpstr>
      <vt:lpstr>PowerPoint-Präsentation</vt:lpstr>
      <vt:lpstr>PowerPoint-Präsentation</vt:lpstr>
      <vt:lpstr>PowerPoint-Präsentation</vt:lpstr>
      <vt:lpstr>Auf Grünland 26.02.2019</vt:lpstr>
      <vt:lpstr>PowerPoint-Präsentation</vt:lpstr>
      <vt:lpstr>So geht’s dann nicht mehr weiter</vt:lpstr>
      <vt:lpstr>Anwendungsfehler oder einfach die Folgen?</vt:lpstr>
      <vt:lpstr>PowerPoint-Präsentation</vt:lpstr>
      <vt:lpstr>Moderne Ausbringtechnik und Ihre Verteilgenauigkeit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Einem einzelnen Landwirt muss erlaubt werden: Belegbar wirksame Ammoniak- und Nitratreduzierende ökologisch nachhaltige Einzelmaßnahmen vornehmen zu dürfen – unabhängig eines vordefinierten Verfahrens – welche nachweislich zu einer mindestens vergleichbaren Senkung der Emissionen führt, die der bodennahen Ausbringungstechnik gerecht wird.</vt:lpstr>
      <vt:lpstr>Für die Landwirtschaft im Allgemeinen gilt:  Die gesamte Düngeverordnung muss auf Basis einer praxistauglichen Regelung angewendet werden, welche den Humusaufbau als CO2 Speicher, die Emissionsreduktion, Nitrateintrag vermeidet und den Düngebedarf von Pflanzen und Bodenorganismen gerecht wird.</vt:lpstr>
      <vt:lpstr>FORDERUNGEN an die POLITIK aktuelle Anfrage an Frau Kaniber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Interessengemeinschaft gesunde Gülle</dc:title>
  <dc:creator>Keim</dc:creator>
  <cp:lastModifiedBy>Keim</cp:lastModifiedBy>
  <cp:revision>68</cp:revision>
  <cp:lastPrinted>2019-11-19T19:58:07Z</cp:lastPrinted>
  <dcterms:created xsi:type="dcterms:W3CDTF">2019-10-10T07:54:46Z</dcterms:created>
  <dcterms:modified xsi:type="dcterms:W3CDTF">2019-12-17T12:05:32Z</dcterms:modified>
</cp:coreProperties>
</file>